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1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8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59480-0382-1290-A8CC-A5CD90672C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A88E02-2820-F27B-3E0E-F42927D170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25D35A-2256-01AF-4ED0-307AFEF41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5225-B90E-4162-8CAB-AFDE5A5EC84D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16715D-1411-D6CF-3226-ADEC7C4A9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9D13DF-2C62-E8E6-EC84-E7C7B0391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DE566-C42A-4F23-A2E5-D10030DAE0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597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C2B99-6E11-05EB-C2C5-213BF16A2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6DA73-B3F2-58A8-9AB6-7D50D911AE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51655E-29BD-CBFB-4D00-E24105236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5225-B90E-4162-8CAB-AFDE5A5EC84D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C6A9BF-757D-6172-3B90-3E6BD8DF0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43CCFD-EED6-CB72-1165-B63A2F769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DE566-C42A-4F23-A2E5-D10030DAE0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344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D595B-D3FF-36A0-A88E-271850CC1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42E384-A86B-D062-120A-53A564C92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6460F5-27CE-3B25-6906-99A937D9A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5225-B90E-4162-8CAB-AFDE5A5EC84D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96E94-6CF6-9DB0-8A44-7F1F8F157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9A2BDD-6BBB-665F-C978-818064261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DE566-C42A-4F23-A2E5-D10030DAE0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528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01061-818C-7C83-6B9D-EC4CFAB7C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6AE77-AB6D-FA48-A338-EE835C18F4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A7ED04-C504-0F90-F199-E2ECC50625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461330-ADDD-FDF4-57B4-F1D4D972A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5225-B90E-4162-8CAB-AFDE5A5EC84D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D799E3-B5AB-427B-CDBB-388960679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3CF275-AEF9-7609-F529-6E06FB786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DE566-C42A-4F23-A2E5-D10030DAE0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376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61A7C-ACCB-7A1E-255A-C512FE295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F8E922-3D36-97EB-B6C2-DA4EA7EB49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D6B50A-C346-3FF7-68E9-DA344F476F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3199EC-B4E4-24D6-F022-CC0965FCF9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89D101-E3A8-82DD-F29F-846E8705A7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547EDD8-D003-82A1-703B-D3449E81B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5225-B90E-4162-8CAB-AFDE5A5EC84D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AD5269-FB7B-3956-6FDC-FC1A54B60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E9481C-33D1-6BF1-2CAD-24E80BA2C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DE566-C42A-4F23-A2E5-D10030DAE0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378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F8992-09E4-33F2-2F3A-5497BA15D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A2856F-D53C-3166-E31B-9E9D64C2A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5225-B90E-4162-8CAB-AFDE5A5EC84D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46E21C-7856-F201-0DB8-A6A2FFE9C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5746D0-E625-3C9E-CA10-416F012AC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DE566-C42A-4F23-A2E5-D10030DAE0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157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99EDDA-7499-E2F8-11FC-2092A1073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5225-B90E-4162-8CAB-AFDE5A5EC84D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1D10EF-F679-19F5-0A32-94AF9FB74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B4A32A-8F4B-C297-597A-A598D553C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DE566-C42A-4F23-A2E5-D10030DAE0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971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24BF3-2F3F-AD7A-2944-C6EBEBCFC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AF3BF0-00C9-7969-78E6-F98124F52A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01555B-D9AF-0F57-DA55-BC64AD74BA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F42AB8-FD62-6231-ACF9-BAB647B86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5225-B90E-4162-8CAB-AFDE5A5EC84D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C5A4EC-02D6-A203-9AD9-8F94C08BD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E556C0-D445-13FE-8804-27E69C55C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DE566-C42A-4F23-A2E5-D10030DAE0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045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E86B1-120E-3955-A98B-835384564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10A302-33A7-78DA-1EC5-6A8A94867B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F9F958-678E-1570-C4E4-6E414F74CB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D032EA-856F-E9CC-1FE5-357153C37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5225-B90E-4162-8CAB-AFDE5A5EC84D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ED947B-8D8B-6375-92B7-D68C5BDF9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AC00DB-4551-5A2C-B5EE-8970497BD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DE566-C42A-4F23-A2E5-D10030DAE0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05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76006-B67C-E6BC-382F-2ED9A4EA9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FE2E89-627C-261D-DFE9-806A59990D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B2CC98-3262-D99A-DA39-6540C4B24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5225-B90E-4162-8CAB-AFDE5A5EC84D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AFA41E-8EBA-33F9-4F24-18FBEDE5A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0D4D8F-3690-BF5C-A6C9-651A107CB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DE566-C42A-4F23-A2E5-D10030DAE0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662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33F50E6-0D82-7D98-D67E-3EE7C3A19E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0F79B6-15A5-1562-63B4-244F38AB00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D7E0F9-0272-59A2-4C80-B1FF4B527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5225-B90E-4162-8CAB-AFDE5A5EC84D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72AF1E-7461-9B8C-2FA5-2FBD99D1F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42A66-8F0B-56EE-C76A-C5FA101E4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DE566-C42A-4F23-A2E5-D10030DAE0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262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2BD37C-01CC-34E1-E553-1E3DC63B1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86FAD9-DDA3-C303-835E-74199A80D2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5B2A03-2BE2-CE50-2040-5D2DFC8B69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945225-B90E-4162-8CAB-AFDE5A5EC84D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09D4D9-1CAE-F13A-4EF9-E951222A60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5069B8-2522-5E02-57C0-4BCF1CBD98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CDE566-C42A-4F23-A2E5-D10030DAE0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41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5475BF2-A289-53B3-8BC4-A0C72EB72B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58A988-FB3F-3119-8CC0-EAF812D70B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4043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Jerry Shirley</dc:creator>
  <cp:lastModifiedBy>Jerry Shirley</cp:lastModifiedBy>
  <cp:revision>1</cp:revision>
  <dcterms:created xsi:type="dcterms:W3CDTF">2026-09-14T18:19:23Z</dcterms:created>
  <dcterms:modified xsi:type="dcterms:W3CDTF">2026-09-14T18:25:45Z</dcterms:modified>
</cp:coreProperties>
</file>