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72" r:id="rId2"/>
    <p:sldId id="261" r:id="rId3"/>
    <p:sldId id="262" r:id="rId4"/>
    <p:sldId id="263" r:id="rId5"/>
    <p:sldId id="264" r:id="rId6"/>
    <p:sldId id="256" r:id="rId7"/>
    <p:sldId id="257" r:id="rId8"/>
    <p:sldId id="265" r:id="rId9"/>
    <p:sldId id="266" r:id="rId10"/>
    <p:sldId id="267" r:id="rId11"/>
    <p:sldId id="258" r:id="rId12"/>
    <p:sldId id="259" r:id="rId13"/>
    <p:sldId id="273" r:id="rId14"/>
    <p:sldId id="260" r:id="rId15"/>
    <p:sldId id="268" r:id="rId16"/>
    <p:sldId id="270" r:id="rId17"/>
    <p:sldId id="269" r:id="rId18"/>
    <p:sldId id="271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8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5915BC-1D9A-4D69-877F-1D2C83FABD7C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94E395-E766-48D6-84FB-8E6EEA630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110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music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94E395-E766-48D6-84FB-8E6EEA630D7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8456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Start slide just BEFORE starting video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94E395-E766-48D6-84FB-8E6EEA630D7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576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DAA097-B1EF-4F86-3C81-7C3D9151D2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9237CB-7CAB-409B-9044-1492F4AE24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CFB486-C387-0B41-0821-75F9D6E860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804B73-3CC2-33E4-8ADE-F20451C4FD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94E395-E766-48D6-84FB-8E6EEA630D7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5271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 created these three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94E395-E766-48D6-84FB-8E6EEA630D7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3699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was desolate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94E395-E766-48D6-84FB-8E6EEA630D7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4156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God said, let there be light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94E395-E766-48D6-84FB-8E6EEA630D7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173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89EBB8-CB33-5516-DA27-6E77C2F1D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1115E8-5FB5-F0F1-5B4E-117EE4BA1B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50380F-50B0-B571-AE15-E2829E6B3F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5C8B79-3BA2-D591-30EF-E71C6C8336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94E395-E766-48D6-84FB-8E6EEA630D7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4965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D7A875-2046-A3FA-E8A7-790E2CD6D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882A91-D6E4-7BD7-7AE9-B4D77DCDD1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CD0A48-E7C6-368A-081B-6A9F4423BA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5C1C59-C0A9-5EBA-0AF7-B6153114D6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94E395-E766-48D6-84FB-8E6EEA630D7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751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5EEDDD-AB57-8886-A089-004A657E67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95BF39-C436-91E2-D66B-AF337E37CA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161B90-8F22-8393-7686-276C3CEE69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DBF9E3-8D11-888A-E9FB-CB104F005D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94E395-E766-48D6-84FB-8E6EEA630D7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3003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God separated heaven from earth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94E395-E766-48D6-84FB-8E6EEA630D7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1645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originally there was a canopy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94E395-E766-48D6-84FB-8E6EEA630D7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5605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would lead to volcanism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94E395-E766-48D6-84FB-8E6EEA630D7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3303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v. 7 ends “and it was so.”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94E395-E766-48D6-84FB-8E6EEA630D7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0095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0EB918-97FA-BDD7-FDEF-4BF7D9671D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5C9516-82A7-ED35-BCEE-55D8A5D0D2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E2B4BE-6F8C-2B43-65EF-63D1316692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6F876A-FB61-936F-9EC1-ED86D37F86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94E395-E766-48D6-84FB-8E6EEA630D7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5347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8728EE-7EE7-1C8B-034C-B046671790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88D798-424F-916E-A190-B7A200B81B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F31B79-839B-678C-8EB0-A2E89108F7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C98DCA-E4CF-3B1D-E519-5C9136A2FF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94E395-E766-48D6-84FB-8E6EEA630D7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7979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C21D4F-FD5F-211E-1830-E80C5A5297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AB2B5C-5298-836A-EE39-E11EEF4D1E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3DA0FA-D708-6D20-62BD-F75B167CDF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6BAE7E-D805-92D6-EFF8-C445061E36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94E395-E766-48D6-84FB-8E6EEA630D7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972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7CCC0-1077-85DF-A5AE-C39573780C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D8B228-F050-99C4-52C8-9127E060B3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4B268E-C009-1660-63F4-24145B341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3183A-B656-40D7-B60D-EA30D8084A63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326F69-8F1C-C250-E343-097D54BFA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1598EC-1CBF-BECD-12F7-2417ED79D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F9032-180E-4523-88C6-910DE3413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781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3C895-689D-F573-4904-652B6385F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DCE192-5139-7D90-F7F6-500B1AA176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C6F0F8-1052-6E50-1AE6-538FD6800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3183A-B656-40D7-B60D-EA30D8084A63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9C9B5E-B8B6-2EFE-5F13-C68782E1A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972FB8-15F9-8E0A-6694-6EBD7DF7C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F9032-180E-4523-88C6-910DE3413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23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4519B-95BA-22F4-1CEE-17765F4DA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815053-BDE5-5FE4-4B92-7DAFF83B39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FCF10A-BC5D-1C8E-5CE0-A1C19A75D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3183A-B656-40D7-B60D-EA30D8084A63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1A0CC6-CE39-1C54-F3E9-780032D3E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DACDC4-A4C1-C248-B5D7-EC291562E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F9032-180E-4523-88C6-910DE3413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5061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3B4EA-4388-7D94-C555-44A9CB20D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CA9978-2420-0C20-2B88-BB3A10E89B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99D8F4-3C26-71A4-7821-26E17FAC0F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7A1B45-8B36-CFBA-848E-81896FE0C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3183A-B656-40D7-B60D-EA30D8084A63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D2BB48-5D9B-19ED-68FF-2FEABA3DD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F0B4E7-CB01-753E-8AD7-8D424FF15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F9032-180E-4523-88C6-910DE3413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050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A7050-C1F4-6442-A1F0-39540F3B3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6AD0E4-5C80-D7CB-1CFF-3AC0C451C4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6302F5-3266-7AFE-C221-DC2A3857D9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DC3D4A-2DDE-47DA-4C29-B4AF7F55D6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BD9DBB-1363-992B-9A06-A9C3456179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C14C245-03F0-7493-1027-FF62D48DBA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3183A-B656-40D7-B60D-EA30D8084A63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10C51CB-DA0D-E2AF-DEB4-FCC03EBB7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D6DC762-11BB-1310-CDDE-B0E546AA6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F9032-180E-4523-88C6-910DE3413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329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CF470-0549-8A42-C536-E6FC07AAF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1DE3FB-2848-3C37-8AAC-7AD4ADD06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3183A-B656-40D7-B60D-EA30D8084A63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F84415-4B82-0536-38B3-852979AE9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5BF0C7-3B29-AE78-D3C2-D21C4C71D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F9032-180E-4523-88C6-910DE3413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284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5BA271-32A9-C42E-4C38-C2F42F8B9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3183A-B656-40D7-B60D-EA30D8084A63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2C84C9-EC36-A5D5-A38F-7D96C2140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2AD03C-E8B9-CD30-5276-A64B091DB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F9032-180E-4523-88C6-910DE3413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002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002DB-440D-CF5C-217B-5B6FB0CBB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3E5D07-B960-2C58-BE22-D312EB357F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F684DC-C8B4-A25C-1000-2828804396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6F2DFE-45DE-1470-D480-D09CE7A0B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3183A-B656-40D7-B60D-EA30D8084A63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F6A501-C55A-1695-8E8C-84C040D75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0FB641-ECD0-8DF5-1111-FF6A8E966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F9032-180E-4523-88C6-910DE3413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348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BD0D6-3D9D-2512-A71F-96F6A5FFB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00923EC-97D1-E9A6-3AA9-71D701A770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B60CD3-8233-1496-2143-5EEBBE44E4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F8F02A-3C68-9296-DA20-EFCCEF62E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3183A-B656-40D7-B60D-EA30D8084A63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1BEC13-3174-E381-B1E7-20F93C05E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9989E0-9BC9-1745-B638-081FF0E15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F9032-180E-4523-88C6-910DE3413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468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D8CB2-DA21-76E9-B1D2-12DE29F5B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C251FF-D576-28ED-BC22-8C8A6C6B19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44630B-19D0-A026-7ADE-0F806B700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3183A-B656-40D7-B60D-EA30D8084A63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8EEA6F-0496-FCC3-3D21-C9ECA2CDF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4DEB98-DA60-00A9-AC40-FA777BFF1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F9032-180E-4523-88C6-910DE3413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725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3148AF-AA67-2C66-6BF9-FF1C7EA925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428F5F-0013-82B0-127F-D20F9C91A2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227E6-0E79-EDC1-4899-26C82C6BE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3183A-B656-40D7-B60D-EA30D8084A63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5B9C1C-55DE-E027-28DD-884D4BEC4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F02CCE-1948-B9B0-5457-A0AB34274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F9032-180E-4523-88C6-910DE3413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4551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03DF54-D7DC-3727-6B60-C1A0FA340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4058B3-E20C-632E-46AB-AC23A6B708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D6033C-91B7-594B-1DED-B73118FD17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53183A-B656-40D7-B60D-EA30D8084A63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10AF88-34BB-1598-60F4-105A77119A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D1040B-CF74-D10E-6DF5-873825DA7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4F9032-180E-4523-88C6-910DE3413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512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e Three Crosses Of Calvary Wallpapers - Wallpaper Cave">
            <a:extLst>
              <a:ext uri="{FF2B5EF4-FFF2-40B4-BE49-F238E27FC236}">
                <a16:creationId xmlns:a16="http://schemas.microsoft.com/office/drawing/2014/main" id="{4E141B72-C29E-6D01-8DC7-968B8FB998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8474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8A8494-4FC4-76A9-1F00-C1FE262A11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0829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lohim | The House Church - OK">
            <a:extLst>
              <a:ext uri="{FF2B5EF4-FFF2-40B4-BE49-F238E27FC236}">
                <a16:creationId xmlns:a16="http://schemas.microsoft.com/office/drawing/2014/main" id="{5200169A-65E3-A381-1452-6CDF9C1A2C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9641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0A2DF-9111-D4CF-4693-2B2410DF0C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068F9B3-0076-4ACF-FFB5-04814C4434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52D9A87-9C38-4C3F-9C6C-8127DC3E6F51}"/>
              </a:ext>
            </a:extLst>
          </p:cNvPr>
          <p:cNvSpPr txBox="1"/>
          <p:nvPr/>
        </p:nvSpPr>
        <p:spPr>
          <a:xfrm>
            <a:off x="697706" y="4288305"/>
            <a:ext cx="10796587" cy="2308324"/>
          </a:xfrm>
          <a:prstGeom prst="rect">
            <a:avLst/>
          </a:prstGeom>
          <a:solidFill>
            <a:schemeClr val="tx1">
              <a:alpha val="40000"/>
            </a:schemeClr>
          </a:solidFill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en-US" sz="3600" b="1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</a:rPr>
              <a:t>1 Thessalonians 5:23</a:t>
            </a:r>
          </a:p>
          <a:p>
            <a:pPr marL="0" marR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3600" b="1" kern="100" baseline="30000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3600" b="1" kern="100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I pray God your whole spirit and soul and body be preserved blameless unto the coming of our Lord Jesus Christ.</a:t>
            </a:r>
            <a:endParaRPr lang="en-US" sz="3600" b="1" kern="10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70649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ime, space and matter in 10 words | by Jian Qiu Huang | Medium">
            <a:extLst>
              <a:ext uri="{FF2B5EF4-FFF2-40B4-BE49-F238E27FC236}">
                <a16:creationId xmlns:a16="http://schemas.microsoft.com/office/drawing/2014/main" id="{1419E71A-3A76-D5C8-365B-B169EA4D7C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646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DAB35D8-CE34-3115-F728-B9A0BD3D50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680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BCE1830-A034-69D3-47D0-12E98D96AA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7358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92BBE1-728E-1B3C-0C29-4E56FFB4C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A556D0-3BDA-B457-15DB-FB9EC2495A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BA75B36-D539-C16A-B612-A5D6D6EE28F4}"/>
              </a:ext>
            </a:extLst>
          </p:cNvPr>
          <p:cNvSpPr txBox="1"/>
          <p:nvPr/>
        </p:nvSpPr>
        <p:spPr>
          <a:xfrm>
            <a:off x="519113" y="565438"/>
            <a:ext cx="616267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en-US" sz="4000" b="1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</a:rPr>
              <a:t>1 John 1:5</a:t>
            </a:r>
          </a:p>
          <a:p>
            <a:pPr marL="0" marR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4000" b="1" kern="100" baseline="30000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4000" b="1" kern="100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God is light, and in him is no darkness at all.</a:t>
            </a:r>
            <a:endParaRPr lang="en-US" sz="4000" b="1" kern="10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16130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62135D-E550-3EF7-EC4C-49441254F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5C02A06-6197-74E9-DB61-7BCC9D8CEC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B42116B-0F88-AC42-5DFE-F790591D7A3E}"/>
              </a:ext>
            </a:extLst>
          </p:cNvPr>
          <p:cNvSpPr txBox="1"/>
          <p:nvPr/>
        </p:nvSpPr>
        <p:spPr>
          <a:xfrm>
            <a:off x="519113" y="565438"/>
            <a:ext cx="6162674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en-US" sz="4000" b="1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</a:rPr>
              <a:t>Psalms 104:2</a:t>
            </a:r>
          </a:p>
          <a:p>
            <a:pPr marL="0" marR="0">
              <a:buNone/>
            </a:pPr>
            <a:r>
              <a:rPr lang="en-US" sz="4000" b="1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</a:rPr>
              <a:t>Who </a:t>
            </a:r>
            <a:r>
              <a:rPr lang="en-US" sz="4000" b="1" dirty="0" err="1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</a:rPr>
              <a:t>coverest</a:t>
            </a:r>
            <a:r>
              <a:rPr lang="en-US" sz="4000" b="1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</a:rPr>
              <a:t> thyself with light as with a garment: who </a:t>
            </a:r>
            <a:r>
              <a:rPr lang="en-US" sz="4000" b="1" dirty="0" err="1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</a:rPr>
              <a:t>stretchest</a:t>
            </a:r>
            <a:r>
              <a:rPr lang="en-US" sz="4000" b="1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</a:rPr>
              <a:t> out the heavens like a curtain:</a:t>
            </a:r>
          </a:p>
        </p:txBody>
      </p:sp>
    </p:spTree>
    <p:extLst>
      <p:ext uri="{BB962C8B-B14F-4D97-AF65-F5344CB8AC3E}">
        <p14:creationId xmlns:p14="http://schemas.microsoft.com/office/powerpoint/2010/main" val="22102454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A3BB4-CEE4-8962-D330-AEE7AD2039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EA575A-5C5B-DCD3-DDF8-D52E9CF39D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23A6BAD-6F05-3BEC-D414-93DD4C1980E9}"/>
              </a:ext>
            </a:extLst>
          </p:cNvPr>
          <p:cNvSpPr txBox="1"/>
          <p:nvPr/>
        </p:nvSpPr>
        <p:spPr>
          <a:xfrm>
            <a:off x="519113" y="565438"/>
            <a:ext cx="6162674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en-US" sz="4000" b="1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</a:rPr>
              <a:t>Revelation 21:23</a:t>
            </a:r>
          </a:p>
          <a:p>
            <a:pPr marL="0" marR="0">
              <a:buNone/>
            </a:pPr>
            <a:r>
              <a:rPr lang="en-US" sz="4000" b="1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</a:rPr>
              <a:t>And the city had no need of the sun, neither of the moon, to shine in it: for the glory of God did lighten it, and the Lamb is the light thereof.</a:t>
            </a:r>
          </a:p>
        </p:txBody>
      </p:sp>
    </p:spTree>
    <p:extLst>
      <p:ext uri="{BB962C8B-B14F-4D97-AF65-F5344CB8AC3E}">
        <p14:creationId xmlns:p14="http://schemas.microsoft.com/office/powerpoint/2010/main" val="637370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3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9282A1-9BEB-740E-87F5-2FFE5B07D8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FED06F6-F290-D2DB-E676-F6508A7EED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6122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8AEBB-2EBF-9DA9-B8C0-5A5E735727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8CD831E-9A6B-613D-485B-5A391426D1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23"/>
            <a:ext cx="12192000" cy="6854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770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E00AB95-1A98-44DF-8544-2180A2184D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23"/>
            <a:ext cx="12192000" cy="6854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6359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2DA7C1-259B-9D2F-534C-2C7388727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97DACCF-A2C3-FFB3-C688-EEFB8528E7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23"/>
            <a:ext cx="12192000" cy="68543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5455982-6498-CAF2-CC4D-6C5F00095D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DA17DF5-2060-0EBA-62D8-416E893B2A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3" y="0"/>
            <a:ext cx="121782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6015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C0DC7D-D091-880F-D2A0-B8D5482DCB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97424C-0BD2-815E-A012-3E41E602D8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DF5FFAC-4A69-8161-3365-6B3CD2827FB6}"/>
              </a:ext>
            </a:extLst>
          </p:cNvPr>
          <p:cNvSpPr txBox="1"/>
          <p:nvPr/>
        </p:nvSpPr>
        <p:spPr>
          <a:xfrm>
            <a:off x="190499" y="335845"/>
            <a:ext cx="7915275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en-US" sz="3600" b="1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</a:rPr>
              <a:t>Psalms 104:1-3</a:t>
            </a:r>
          </a:p>
          <a:p>
            <a:pPr marL="0" marR="0">
              <a:buNone/>
            </a:pPr>
            <a:r>
              <a:rPr lang="en-US" sz="3600" b="1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</a:rPr>
              <a:t>Bless the LORD, O my soul. O LORD my God, thou art very great; thou art clothed with </a:t>
            </a:r>
            <a:r>
              <a:rPr lang="en-US" sz="3600" b="1" dirty="0" err="1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</a:rPr>
              <a:t>honour</a:t>
            </a:r>
            <a:r>
              <a:rPr lang="en-US" sz="3600" b="1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</a:rPr>
              <a:t> and majesty. 2 Who </a:t>
            </a:r>
            <a:r>
              <a:rPr lang="en-US" sz="3600" b="1" dirty="0" err="1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</a:rPr>
              <a:t>coverest</a:t>
            </a:r>
            <a:r>
              <a:rPr lang="en-US" sz="3600" b="1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</a:rPr>
              <a:t> thyself with light as with a garment: who </a:t>
            </a:r>
            <a:r>
              <a:rPr lang="en-US" sz="3600" b="1" dirty="0" err="1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</a:rPr>
              <a:t>stretchest</a:t>
            </a:r>
            <a:r>
              <a:rPr lang="en-US" sz="3600" b="1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</a:rPr>
              <a:t> out the heavens like a curtain: 3 Who </a:t>
            </a:r>
            <a:r>
              <a:rPr lang="en-US" sz="3600" b="1" dirty="0" err="1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</a:rPr>
              <a:t>layeth</a:t>
            </a:r>
            <a:r>
              <a:rPr lang="en-US" sz="3600" b="1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</a:rPr>
              <a:t> the beams of his chambers in the waters: who maketh the clouds his chariot: who walketh upon the wings of the wind:</a:t>
            </a:r>
          </a:p>
        </p:txBody>
      </p:sp>
    </p:spTree>
    <p:extLst>
      <p:ext uri="{BB962C8B-B14F-4D97-AF65-F5344CB8AC3E}">
        <p14:creationId xmlns:p14="http://schemas.microsoft.com/office/powerpoint/2010/main" val="23994472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6075AA-24B1-BA56-E480-2B375EFD3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81EBD9-9C68-D7BC-1342-EF7839FD95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A8C902A-44C7-20AF-5262-8C0A78325D35}"/>
              </a:ext>
            </a:extLst>
          </p:cNvPr>
          <p:cNvSpPr txBox="1"/>
          <p:nvPr/>
        </p:nvSpPr>
        <p:spPr>
          <a:xfrm>
            <a:off x="519113" y="565438"/>
            <a:ext cx="6162674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en-US" sz="4000" b="1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</a:rPr>
              <a:t>Psalms 19:1</a:t>
            </a:r>
          </a:p>
          <a:p>
            <a:pPr marL="0" marR="0">
              <a:buNone/>
            </a:pPr>
            <a:r>
              <a:rPr lang="en-US" sz="4000" b="1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</a:rPr>
              <a:t>The heavens declare the glory of God; and the </a:t>
            </a:r>
            <a:r>
              <a:rPr lang="en-US" sz="4000" b="1" u="sng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</a:rPr>
              <a:t>firmament</a:t>
            </a:r>
            <a:r>
              <a:rPr lang="en-US" sz="4000" b="1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</a:rPr>
              <a:t>sheweth</a:t>
            </a:r>
            <a:r>
              <a:rPr lang="en-US" sz="4000" b="1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</a:rPr>
              <a:t> his handywork.</a:t>
            </a:r>
          </a:p>
        </p:txBody>
      </p:sp>
    </p:spTree>
    <p:extLst>
      <p:ext uri="{BB962C8B-B14F-4D97-AF65-F5344CB8AC3E}">
        <p14:creationId xmlns:p14="http://schemas.microsoft.com/office/powerpoint/2010/main" val="18444167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C87EAB-4759-5BA3-FD6D-A9DA8CEAA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49DE97-8501-2918-716E-3A746D3172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77396F3-874C-D388-E3B2-4AB333DA6B14}"/>
              </a:ext>
            </a:extLst>
          </p:cNvPr>
          <p:cNvSpPr txBox="1"/>
          <p:nvPr/>
        </p:nvSpPr>
        <p:spPr>
          <a:xfrm>
            <a:off x="519113" y="565438"/>
            <a:ext cx="6162674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en-US" sz="4000" b="1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</a:rPr>
              <a:t>Psalms 8:3-4</a:t>
            </a:r>
          </a:p>
          <a:p>
            <a:pPr marL="0" marR="0">
              <a:buNone/>
            </a:pPr>
            <a:r>
              <a:rPr lang="en-US" sz="4000" b="1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</a:rPr>
              <a:t>When I consider thy heavens, the work of thy fingers, the moon and the stars, which thou hast ordained; 4 What is man, that thou art mindful of him? and the son of man, that thou </a:t>
            </a:r>
            <a:r>
              <a:rPr lang="en-US" sz="4000" b="1" dirty="0" err="1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</a:rPr>
              <a:t>visitest</a:t>
            </a:r>
            <a:r>
              <a:rPr lang="en-US" sz="4000" b="1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</a:rPr>
              <a:t> him? </a:t>
            </a:r>
            <a:endParaRPr lang="en-US" sz="4000" b="1" kern="10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4779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4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en Priorities Are Challenged - Beauty Without Within F">
            <a:extLst>
              <a:ext uri="{FF2B5EF4-FFF2-40B4-BE49-F238E27FC236}">
                <a16:creationId xmlns:a16="http://schemas.microsoft.com/office/drawing/2014/main" id="{BFF96445-F55E-87F4-9456-3AD382D24C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3209925"/>
            <a:ext cx="8979171" cy="3648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7043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2871</TotalTime>
  <Words>305</Words>
  <Application>Microsoft Office PowerPoint</Application>
  <PresentationFormat>Widescreen</PresentationFormat>
  <Paragraphs>39</Paragraphs>
  <Slides>18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Jerry Shirley</dc:creator>
  <cp:lastModifiedBy>Jerry Shirley</cp:lastModifiedBy>
  <cp:revision>4</cp:revision>
  <dcterms:created xsi:type="dcterms:W3CDTF">2026-09-17T15:58:03Z</dcterms:created>
  <dcterms:modified xsi:type="dcterms:W3CDTF">2026-09-19T15:49:54Z</dcterms:modified>
</cp:coreProperties>
</file>