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D8A8C-DC81-A10B-E4B4-777C9BE8DF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9EC5F5-57E9-6E54-8358-20E11C3BFA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9610A0-5991-AF27-18A3-7260F78B6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5A14F-2282-45E5-8EB8-9C1424CAD916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8B3EA5-AA1B-C041-ECC1-B9727A7E1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C76B8-3F1C-0361-6155-6A1792C11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A4239-3143-47B3-A374-CDBEE52CF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55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F02C8-4E47-2B89-F432-74491E3F9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A7D283-FC45-B64A-5F69-FA28B4A2C6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8D64B2-7D14-99D7-39B6-D9BC7D18D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5A14F-2282-45E5-8EB8-9C1424CAD916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B175AC-59A0-3844-B4A8-765660D72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F223AA-BCFF-6FB2-D9AF-620AC4F17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A4239-3143-47B3-A374-CDBEE52CF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986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D7709-A8FF-DBCD-1914-E4122E5C7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2773B6-2EF1-DF42-F414-C29ED9D9B7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79C52D-3E7D-5D8C-42A8-CA92AC46F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5A14F-2282-45E5-8EB8-9C1424CAD916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9FDEA7-20FB-9D9B-CC91-BD74B213E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0ED4C2-914D-A4EE-7539-39417E2F1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A4239-3143-47B3-A374-CDBEE52CF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631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2CD1A-7077-AEE8-39E4-9DF5CB8B9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7A7A74-2225-E152-5807-EC3CF1D877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487FFF-1688-D0A4-3F88-DA49D242DF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9CCFFA-60D8-CDE1-B53D-20B302C49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5A14F-2282-45E5-8EB8-9C1424CAD916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A591FD-80AC-95E6-BBA5-C0C9AF85F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ECE8AB-CE5C-6144-9AE4-B68E100EF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A4239-3143-47B3-A374-CDBEE52CF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592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E357D-1379-9180-ABCB-0B7FA5BD0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940E67-575C-E162-09BC-F072C367AC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214A7A-939D-F12F-EF14-C1B5DBD47C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590B59-5460-274A-7CAC-629846B9F1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8FAE7B-6A63-3E2E-E9B3-CD949C7354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076563-8A05-5027-73A7-C87BC5BA9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5A14F-2282-45E5-8EB8-9C1424CAD916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CAF6CF-BB6F-187C-DEC5-8ADBE44D7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798DB5-2DE5-DB0D-CC94-F817253A2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A4239-3143-47B3-A374-CDBEE52CF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592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2C322-5D7B-2F17-8881-0A5B2A548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880FB7-AEBE-BC28-B5A7-A61354E34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5A14F-2282-45E5-8EB8-9C1424CAD916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3448F6-BD55-FC3D-BB6B-1EE6851AE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BBF8A5-89BD-C535-A4BF-E3BC5CA9B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A4239-3143-47B3-A374-CDBEE52CF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619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4933CC-B23E-727A-50EB-B77F80A875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5A14F-2282-45E5-8EB8-9C1424CAD916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533347-5DA5-83C1-E6CC-00B182407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161C7D-5BE5-D3E8-DB02-4B0E80EC7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A4239-3143-47B3-A374-CDBEE52CF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916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6BB7C-B722-2136-86BC-499C8DD36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0C21C5-09CE-DC58-616F-7A0B71BABE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F7978F-C982-91BF-6049-A584483261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80B121-4DCA-B53A-4613-5385021AA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5A14F-2282-45E5-8EB8-9C1424CAD916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E83BF-CAFE-5E7C-5A10-945B269CB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49DC33-E407-DC42-6BA6-1A61B4040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A4239-3143-47B3-A374-CDBEE52CF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562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BD07E-9990-862C-3DF3-34DF95533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6CAF75-F39B-3D63-CB39-F2D06DBDF8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E0BAE8-728B-3C02-BA99-5E0A2075A1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F6435D-AE10-0058-D663-4F019BD95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5A14F-2282-45E5-8EB8-9C1424CAD916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CF34A7-295B-1BE0-6337-3127E457A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11ED40-7C86-B1E8-6FDD-8BA4CE390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A4239-3143-47B3-A374-CDBEE52CF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379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18FE7-0132-F594-9240-8802499BE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2F1AB5-09F8-C4F5-0D60-26B5EA95EA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44F44-4101-FCFE-0FA3-7F3792853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5A14F-2282-45E5-8EB8-9C1424CAD916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42F2AA-D66A-FEB6-92B0-7D9D3009B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DB16E9-0D68-5B68-9497-4CCF45906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A4239-3143-47B3-A374-CDBEE52CF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201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00839E-AE61-07C7-3A3A-E2567E3BEB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F42DB3-A1C1-D0DB-310F-0212EA0194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7860A8-D548-AFAF-569E-6EDB15045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5A14F-2282-45E5-8EB8-9C1424CAD916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1EED21-6186-8725-E001-8A4D9CDE0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A07729-6222-4665-68A1-74B69FB8D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A4239-3143-47B3-A374-CDBEE52CF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51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00C9F5-D08F-CCCB-6FBC-D86556671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05011A-FE60-01A2-D8F0-0099E83B82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180F15-071F-8F61-C822-83B8EAC92C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95A14F-2282-45E5-8EB8-9C1424CAD916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E143A7-9E4D-FAC1-DB6C-F87BD90A14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14E87B-862E-E465-3D83-ED090C649D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9A4239-3143-47B3-A374-CDBEE52CF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81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4881A8E-6F96-9FDB-0DCD-AAA5076064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0359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Jerry Shirley</dc:creator>
  <cp:lastModifiedBy>Jerry Shirley</cp:lastModifiedBy>
  <cp:revision>1</cp:revision>
  <dcterms:created xsi:type="dcterms:W3CDTF">2026-09-21T23:33:22Z</dcterms:created>
  <dcterms:modified xsi:type="dcterms:W3CDTF">2026-09-21T23:37:12Z</dcterms:modified>
</cp:coreProperties>
</file>