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2EAF-AE88-025F-751D-028914BBF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260BB-5DB2-6901-A778-34F63CE32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0F9F2-742F-E98A-441D-6878AE2FF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BEEF7-FA40-B9A0-D90E-B10536D0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4D939-1057-A9C6-634E-F4401C5F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3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1364F-4230-9A44-90DE-D2C1A248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BD7B9-0E06-EFA3-AA79-0922E3DBF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4BC05-0A56-A48C-CFBD-AE0105562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62819-2778-62C5-C602-D76FA0F1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B2254-FDBD-D948-E0E5-06463BBE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6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BD12-FA88-F05E-8E2C-44F7E1403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320F5-EB51-AA7A-F357-F8A4F2772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2DE71-A2AC-0606-8938-C9E0ACE6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28194-5E86-2C13-6E9B-A388BAED7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4C9BE-00B0-EC39-4A67-EAB2F80D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0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3401A-5950-904F-7DB6-841B7D6B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803CB-436C-F677-07FF-75B8BD223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880A1-7595-6A3E-E668-EBA83CFFC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D847F-8368-2CC4-AB4D-027CFFF9F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790BC-8BFA-E4EE-98DC-C6AFF378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AE695-CB21-C6B0-B2E3-74D4E973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3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34BBE-1C67-7462-0A8B-8B77980D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448BE-276E-0C88-E261-3758C4E56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D8C5D-EBAE-1D86-6B58-A0ADC9C58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8B5A7-3D6C-C6D4-6421-40B1DC356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5EA59B-4A72-CDB0-EBEE-208076A2E2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CD389C-E7D4-87B6-7606-998150F2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531C93-D482-C992-0858-0031AB754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36279-03DF-375F-BB74-D4FAC568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B7C7-C7BE-D32D-A864-22774B8C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C2461-EC61-0272-10A7-E3892746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33877-2A49-E8D6-4B83-C6DC813B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89F82-8B1F-885F-19C6-EB371B24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5422B-6F7C-FA89-7888-A186A032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10CD9-DDAF-0141-499E-A6C45F76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F755E-B0D4-0CAF-CFB4-2044518B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1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B5A7-FD71-916A-BC7C-58B0A172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F8011-05AA-19CC-EAE9-F374E90D3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D450F-7890-9A35-B76D-6BFD58549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34919-9E39-1CF0-F0A0-3CA342E0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41A38-072A-482D-D441-C5968582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50C12-DE42-0A2E-6721-A28D25ED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95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12576-55C9-CF58-841C-9A3E2D491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268C50-E6CE-001C-3506-EE7458959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77212-5A7E-7915-0B1C-66E0F1FC2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717D2-4C2F-921E-5026-7F61EF65C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639E1-9F2A-71DA-B23A-6D1717303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151C0-132E-F4F4-6FE4-8E193C1E7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3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59D89-ADBA-345C-A91F-1B065F0D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8EDE5-F9E6-342E-5433-150786825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F3C99-D840-6D0F-F1CB-BE7F45111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AB547-57B6-C881-232F-6713822A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A13C3-8E10-2DFA-9201-241E5DC0E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7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BB11F1-D6C1-F4A6-B899-14D0D0BCC2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84701A-8768-57BD-E938-C78DBC3F4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4B14E-9CEC-D085-F879-21A7B6A01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DB34B-FCF4-3ACC-7AC0-F68781BB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4745D-4483-6506-DFCD-3D20D242C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58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2CA5DD-A49F-1329-6559-E7AEB9384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C2E27-0B87-4039-274D-8B14AEE2D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5DD74-0C8D-8A4C-2ED9-BFC88B778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06F0E9-4B9B-47DA-ABD4-C334228050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92064-1D44-00AC-5E53-9E8DC764E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1A8CF-4CB9-B1CA-A5AB-4EAA5E6D7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ADC6B6-A46C-423B-91B8-B334E0E57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y 4 Of Creation">
            <a:extLst>
              <a:ext uri="{FF2B5EF4-FFF2-40B4-BE49-F238E27FC236}">
                <a16:creationId xmlns:a16="http://schemas.microsoft.com/office/drawing/2014/main" id="{A7A98F35-0FB3-4A82-13D9-BD7DEE55F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9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2026-09-24T22:42:03Z</dcterms:created>
  <dcterms:modified xsi:type="dcterms:W3CDTF">2026-09-24T22:43:12Z</dcterms:modified>
</cp:coreProperties>
</file>