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9" r:id="rId3"/>
    <p:sldId id="260" r:id="rId4"/>
    <p:sldId id="261" r:id="rId5"/>
    <p:sldId id="262" r:id="rId6"/>
    <p:sldId id="271" r:id="rId7"/>
    <p:sldId id="274" r:id="rId8"/>
    <p:sldId id="273" r:id="rId9"/>
    <p:sldId id="272" r:id="rId10"/>
    <p:sldId id="263" r:id="rId11"/>
    <p:sldId id="275" r:id="rId12"/>
    <p:sldId id="264" r:id="rId13"/>
    <p:sldId id="265" r:id="rId14"/>
    <p:sldId id="25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7B785-1182-498C-AE04-CC8AE55A695D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9C080-1A58-47BC-A27E-F9E581C63E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643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who out of all the disciples jumps out of the boat?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9C080-1A58-47BC-A27E-F9E581C63E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881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that was another day that Jesus conformed him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9C080-1A58-47BC-A27E-F9E581C63E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9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well, he denied the Lord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9C080-1A58-47BC-A27E-F9E581C63EC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25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don’t have to remain a Simon.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9C080-1A58-47BC-A27E-F9E581C63EC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8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5C095-3849-67E9-B1B2-0B17F13A6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555F6-148C-7259-69C9-D8597F037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6F971-06F6-B74B-EBA3-DDB291B1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0C3-FB1E-4983-9116-7329836436D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46ED4-CD0A-B2C6-68D1-0244285D1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2ECC8-BE42-AE32-1175-FCC5BF7AA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0C01-A4F9-4095-9D32-88CDB7E13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0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89625-7720-3A31-C0C3-D7DF918F9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B6303-59B8-489F-4F08-0D6409AE8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DE5CA-A481-7A90-B7F4-150BCB007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0C3-FB1E-4983-9116-7329836436D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78D64-E6F1-02D9-F92D-A9EA0B561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C2454F-4C54-9EDC-CFDD-1F017752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0C01-A4F9-4095-9D32-88CDB7E13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82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F0409-FC72-C07A-B689-8EDDEF700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3E6F34-41C0-CA8E-34D8-63B2AD67C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20270-BB8D-C61E-A3FA-D0E0D6079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0C3-FB1E-4983-9116-7329836436D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4BA59-96D7-57BF-415F-7CB3BC942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4165B-15EB-A4EB-F488-D042513FC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0C01-A4F9-4095-9D32-88CDB7E13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14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96B6-30E4-4D31-8E2D-018B0581D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AA779-9284-034B-E3A4-A23380DDF9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11C797-6D47-0D74-B134-E4E725BCA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8BE20-4ADD-BBF3-E41E-B29FD9242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0C3-FB1E-4983-9116-7329836436D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44E45-74CF-7AE7-058E-5A0569204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0A13B5-8289-CC76-CAEF-AC49CAC9D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0C01-A4F9-4095-9D32-88CDB7E13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046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76A62-E7F0-FF0F-61ED-88414D19E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2E269-2A6E-66DE-3FE7-A2595E4C9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9A291A-6255-38D9-D191-B915F52B7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5A08D6-4FA5-BCEE-04B1-2F4D3A1B12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F2415A-3EAD-6865-1C5D-13D7C687F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7F4770-6A6B-BC3E-0A8B-B8216EFFD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0C3-FB1E-4983-9116-7329836436D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1D0754-3D0F-AA58-B299-3705BF58A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7DDC4A-75E9-6C8C-F679-AA4210620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0C01-A4F9-4095-9D32-88CDB7E13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53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431D8-4D02-45BB-3E5E-F166E9C99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9FAA07-BC81-0060-17F6-7F54014AE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0C3-FB1E-4983-9116-7329836436D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67CA28-DEAE-E1A6-9A05-066A450D9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83552-0DE3-E9CC-834E-80D5B7D08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0C01-A4F9-4095-9D32-88CDB7E13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10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39F2F9-2012-57A9-8346-DCBD3D1C2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0C3-FB1E-4983-9116-7329836436D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245994-93D4-3749-AE42-2F2A9BA26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6FA7C-C8E0-5808-CD21-5FA3AFC96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0C01-A4F9-4095-9D32-88CDB7E13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74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1403C-01B3-9D02-08A2-C3B2C1131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9C714-4C10-15F7-ABB4-266E585D6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5A23A-8830-CC1C-70C1-093EE43E3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939365-5AB8-ED6D-3B51-0074E5CE4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0C3-FB1E-4983-9116-7329836436D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8B8165-562A-3413-C4BD-FCB8F3452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5BEF98-7DF3-61EC-724E-CA1D99D6F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0C01-A4F9-4095-9D32-88CDB7E13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43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D5735-7FAA-5EF6-88B1-67A28BE99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E5A4E1-4E85-A3EA-A078-E1A89380474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AEF76-7B99-6B5A-03C1-1EC4C32AD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62E544-5C1B-1CA3-AFFD-23E6A4AE1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0C3-FB1E-4983-9116-7329836436D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68B9CF-4D5A-985B-E85E-11FE3F40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39B61C-3668-EB4D-E314-3EADE50E8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0C01-A4F9-4095-9D32-88CDB7E13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425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4B8B1-99A6-3210-E32F-AC3B877A8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011EA2-82DF-BA6F-8B23-22DA3C5C86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3F491-A76C-C3A3-F3E4-98C0E4598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0C3-FB1E-4983-9116-7329836436D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FECAD-1A21-C0A8-B1C8-FD852DD59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0D84F-FB2D-0ED2-BE45-6328C14C5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0C01-A4F9-4095-9D32-88CDB7E13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01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D9ABD1-78FB-3FE9-E2D5-4D7B0ED0AF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A7DA12-8F30-EF77-1F9D-8F8CA8ADCF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81238-7AA5-D328-E9F6-693F01A20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60C3-FB1E-4983-9116-7329836436D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771EA-6CF9-460A-056A-22EFB7681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2FFF4-93BE-E5F4-6E7F-324CBD610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0C01-A4F9-4095-9D32-88CDB7E13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329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8467F7-8904-72E9-286F-A3054898D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670AA-73C0-BD1D-502F-88EB15304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8EC6D-BB1E-ECE6-EAB8-D5D0CB3C4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FD60C3-FB1E-4983-9116-7329836436D1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304BE-9ADB-6A18-B03B-5C47C5B90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9B22E-FBDD-5082-E4BA-F83900045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D90C01-A4F9-4095-9D32-88CDB7E13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397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0B70A5-52BE-42C4-F9DD-8EE5E7F8D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12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AA9C5A-7445-95AE-1FE7-15BE59142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6C2F63-01AC-56AD-B177-281423AC24A6}"/>
              </a:ext>
            </a:extLst>
          </p:cNvPr>
          <p:cNvSpPr txBox="1"/>
          <p:nvPr/>
        </p:nvSpPr>
        <p:spPr>
          <a:xfrm>
            <a:off x="209550" y="335430"/>
            <a:ext cx="5505450" cy="5078313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</a:rPr>
              <a:t>Matthew 10:2</a:t>
            </a: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b="1" kern="1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Now the names of the twelve apostles are these; </a:t>
            </a:r>
            <a:r>
              <a:rPr lang="en-US" sz="3600" b="1" u="sng" kern="1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first</a:t>
            </a:r>
            <a:r>
              <a:rPr lang="en-US" sz="3600" b="1" kern="1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Simon, who is called Peter, and Andrew his brother; James the son of Zebedee, and John his brother;</a:t>
            </a:r>
            <a:endParaRPr lang="en-US" sz="3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4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3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7B276-1CD3-136D-1496-0821FFAD3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C1E211-5C51-FCD0-2EE8-4CDDCA4A9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595E1D-B8D5-6EC1-2517-BD4CADD51FB2}"/>
              </a:ext>
            </a:extLst>
          </p:cNvPr>
          <p:cNvSpPr txBox="1"/>
          <p:nvPr/>
        </p:nvSpPr>
        <p:spPr>
          <a:xfrm>
            <a:off x="209550" y="335430"/>
            <a:ext cx="5505450" cy="341632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</a:rPr>
              <a:t>Luke 22:31</a:t>
            </a:r>
          </a:p>
          <a:p>
            <a:pPr marL="0" marR="0">
              <a:buNone/>
            </a:pP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</a:rPr>
              <a:t>And the Lord said, Simon, Simon, behold, Satan hath desired to have you, that he may sift you as wheat:</a:t>
            </a:r>
          </a:p>
        </p:txBody>
      </p:sp>
    </p:spTree>
    <p:extLst>
      <p:ext uri="{BB962C8B-B14F-4D97-AF65-F5344CB8AC3E}">
        <p14:creationId xmlns:p14="http://schemas.microsoft.com/office/powerpoint/2010/main" val="1586286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37FCB-9FA3-16F2-A299-4FDECC5CB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C18A94-24BF-414C-A126-26BB547FC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17F986-ADA1-A87F-DB72-700DA8B3948C}"/>
              </a:ext>
            </a:extLst>
          </p:cNvPr>
          <p:cNvSpPr txBox="1"/>
          <p:nvPr/>
        </p:nvSpPr>
        <p:spPr>
          <a:xfrm>
            <a:off x="209550" y="335430"/>
            <a:ext cx="5505450" cy="3970318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</a:rPr>
              <a:t>Mark 14:37 </a:t>
            </a:r>
          </a:p>
          <a:p>
            <a:pPr marL="0" marR="0">
              <a:buNone/>
            </a:pP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</a:rPr>
              <a:t>And he cometh, and </a:t>
            </a:r>
            <a:r>
              <a:rPr lang="en-US" sz="3600" b="1" dirty="0" err="1">
                <a:effectLst/>
                <a:latin typeface="+mn-lt"/>
                <a:ea typeface="Times New Roman" panose="02020603050405020304" pitchFamily="18" charset="0"/>
              </a:rPr>
              <a:t>findeth</a:t>
            </a: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</a:rPr>
              <a:t> them sleeping, and saith unto </a:t>
            </a:r>
            <a:r>
              <a:rPr lang="en-US" sz="3600" b="1" u="sng" dirty="0">
                <a:effectLst/>
                <a:latin typeface="+mn-lt"/>
                <a:ea typeface="Times New Roman" panose="02020603050405020304" pitchFamily="18" charset="0"/>
              </a:rPr>
              <a:t>Peter</a:t>
            </a: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</a:rPr>
              <a:t>,</a:t>
            </a:r>
            <a:r>
              <a:rPr lang="en-US" sz="3600" b="1" u="sng" dirty="0">
                <a:effectLst/>
                <a:latin typeface="+mn-lt"/>
                <a:ea typeface="Times New Roman" panose="02020603050405020304" pitchFamily="18" charset="0"/>
              </a:rPr>
              <a:t> Simon</a:t>
            </a: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</a:rPr>
              <a:t>, </a:t>
            </a:r>
            <a:r>
              <a:rPr lang="en-US" sz="3600" b="1" dirty="0" err="1">
                <a:effectLst/>
                <a:latin typeface="+mn-lt"/>
                <a:ea typeface="Times New Roman" panose="02020603050405020304" pitchFamily="18" charset="0"/>
              </a:rPr>
              <a:t>sleepest</a:t>
            </a: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</a:rPr>
              <a:t> thou? </a:t>
            </a:r>
            <a:r>
              <a:rPr lang="en-US" sz="3600" b="1" dirty="0" err="1">
                <a:effectLst/>
                <a:latin typeface="+mn-lt"/>
                <a:ea typeface="Times New Roman" panose="02020603050405020304" pitchFamily="18" charset="0"/>
              </a:rPr>
              <a:t>couldest</a:t>
            </a: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</a:rPr>
              <a:t> not thou watch one hour?</a:t>
            </a:r>
          </a:p>
        </p:txBody>
      </p:sp>
    </p:spTree>
    <p:extLst>
      <p:ext uri="{BB962C8B-B14F-4D97-AF65-F5344CB8AC3E}">
        <p14:creationId xmlns:p14="http://schemas.microsoft.com/office/powerpoint/2010/main" val="4103165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91E20-9D9C-314C-668A-5C2817C5C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11EF17-28DD-D2D1-2151-754EB0CB5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C7ECBB-7D01-BE8A-4BD9-016AA7839A0C}"/>
              </a:ext>
            </a:extLst>
          </p:cNvPr>
          <p:cNvSpPr txBox="1"/>
          <p:nvPr/>
        </p:nvSpPr>
        <p:spPr>
          <a:xfrm>
            <a:off x="209550" y="335430"/>
            <a:ext cx="55054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Inquisitiveness</a:t>
            </a:r>
          </a:p>
        </p:txBody>
      </p:sp>
    </p:spTree>
    <p:extLst>
      <p:ext uri="{BB962C8B-B14F-4D97-AF65-F5344CB8AC3E}">
        <p14:creationId xmlns:p14="http://schemas.microsoft.com/office/powerpoint/2010/main" val="3825339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E7F98-7482-2D99-5D38-733EF78D0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E55967-BD06-0B23-93A3-FE5AAEE0E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2AED12-237D-2499-B625-0DB5B57C30A7}"/>
              </a:ext>
            </a:extLst>
          </p:cNvPr>
          <p:cNvSpPr txBox="1"/>
          <p:nvPr/>
        </p:nvSpPr>
        <p:spPr>
          <a:xfrm>
            <a:off x="209550" y="335430"/>
            <a:ext cx="5505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Inquisitiveness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Initiative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02684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79BB5-F26F-471C-69C8-66F0529DA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BF758B-9DB8-6431-9A42-ABC0A433B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E65A28-9DC5-454E-6B15-210F29222B27}"/>
              </a:ext>
            </a:extLst>
          </p:cNvPr>
          <p:cNvSpPr txBox="1"/>
          <p:nvPr/>
        </p:nvSpPr>
        <p:spPr>
          <a:xfrm>
            <a:off x="209550" y="335430"/>
            <a:ext cx="5505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Inquisitiveness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Initiative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D99447-89CF-A73E-6163-D654DCD43346}"/>
              </a:ext>
            </a:extLst>
          </p:cNvPr>
          <p:cNvSpPr txBox="1"/>
          <p:nvPr/>
        </p:nvSpPr>
        <p:spPr>
          <a:xfrm>
            <a:off x="276225" y="1535759"/>
            <a:ext cx="5505450" cy="2677656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/>
              <a:t>Matthew 16:18</a:t>
            </a:r>
          </a:p>
          <a:p>
            <a:r>
              <a:rPr lang="en-US" sz="2800" b="1" dirty="0"/>
              <a:t>And I say also unto thee, That thou art Peter, and upon this rock I will build my church; and the gates of hell shall not prevail against it.</a:t>
            </a:r>
          </a:p>
        </p:txBody>
      </p:sp>
    </p:spTree>
    <p:extLst>
      <p:ext uri="{BB962C8B-B14F-4D97-AF65-F5344CB8AC3E}">
        <p14:creationId xmlns:p14="http://schemas.microsoft.com/office/powerpoint/2010/main" val="983929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33B01-D07E-7DF2-7468-E6A1A4D32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0B9322-9693-2F4D-44C9-8F3B68624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A76E71-9E6E-CA85-85F3-FFE963647ABF}"/>
              </a:ext>
            </a:extLst>
          </p:cNvPr>
          <p:cNvSpPr txBox="1"/>
          <p:nvPr/>
        </p:nvSpPr>
        <p:spPr>
          <a:xfrm>
            <a:off x="209550" y="335430"/>
            <a:ext cx="5505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Inquisitiveness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Initiative</a:t>
            </a: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F50B13-95A1-DE22-227B-304E4EFCFA9B}"/>
              </a:ext>
            </a:extLst>
          </p:cNvPr>
          <p:cNvSpPr txBox="1"/>
          <p:nvPr/>
        </p:nvSpPr>
        <p:spPr>
          <a:xfrm>
            <a:off x="276225" y="1535759"/>
            <a:ext cx="5505450" cy="526297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/>
              <a:t>Matthew 16:18</a:t>
            </a:r>
          </a:p>
          <a:p>
            <a:r>
              <a:rPr lang="en-US" sz="2800" b="1" dirty="0"/>
              <a:t>And I say also unto thee, That thou art Peter, and upon this rock I will build my church; and the gates of hell shall not prevail against it.</a:t>
            </a:r>
          </a:p>
          <a:p>
            <a:endParaRPr lang="en-US" sz="2800" b="1" dirty="0"/>
          </a:p>
          <a:p>
            <a:r>
              <a:rPr lang="en-US" sz="2800" b="1" dirty="0"/>
              <a:t>Matthew 16:23</a:t>
            </a:r>
          </a:p>
          <a:p>
            <a:r>
              <a:rPr lang="en-US" sz="2800" b="1" dirty="0"/>
              <a:t>But he turned, and said unto Peter, Get thee behind me, Satan: thou art an offence unto me:</a:t>
            </a:r>
          </a:p>
        </p:txBody>
      </p:sp>
    </p:spTree>
    <p:extLst>
      <p:ext uri="{BB962C8B-B14F-4D97-AF65-F5344CB8AC3E}">
        <p14:creationId xmlns:p14="http://schemas.microsoft.com/office/powerpoint/2010/main" val="157257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9130C-6C92-4965-3D07-70BFA242B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99F510-1934-7903-415E-C148A7545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657609-FED8-279D-FE3B-B343C18A686F}"/>
              </a:ext>
            </a:extLst>
          </p:cNvPr>
          <p:cNvSpPr txBox="1"/>
          <p:nvPr/>
        </p:nvSpPr>
        <p:spPr>
          <a:xfrm>
            <a:off x="209550" y="335430"/>
            <a:ext cx="55054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Inquisitiveness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Initiative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/>
              <a:t>Involvement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14626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B090-CA25-E88E-93C0-7F7AFCBC4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262834-4248-16F8-A1E6-D68CB1EA519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6000"/>
          </a:blip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pic>
        <p:nvPicPr>
          <p:cNvPr id="2" name="Picture 1" descr="Pin by Caitlin Boyd on The Chosen | Peter walks on water, Christian ...">
            <a:extLst>
              <a:ext uri="{FF2B5EF4-FFF2-40B4-BE49-F238E27FC236}">
                <a16:creationId xmlns:a16="http://schemas.microsoft.com/office/drawing/2014/main" id="{0CE4E7FD-A061-C40E-CD7F-C1AB691B2B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333" b="3519"/>
          <a:stretch>
            <a:fillRect/>
          </a:stretch>
        </p:blipFill>
        <p:spPr>
          <a:xfrm>
            <a:off x="1484138" y="395594"/>
            <a:ext cx="9223724" cy="60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052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26132-E4F4-26C6-DE60-08F83D328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1F07B3-32B7-F14E-2416-FA4DB74F82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6000"/>
          </a:blip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pic>
        <p:nvPicPr>
          <p:cNvPr id="4" name="Picture 3" descr="May the Rage Be with You @DawnPatrolKaat | Noah james the chosen, The ...">
            <a:extLst>
              <a:ext uri="{FF2B5EF4-FFF2-40B4-BE49-F238E27FC236}">
                <a16:creationId xmlns:a16="http://schemas.microsoft.com/office/drawing/2014/main" id="{F355DBD9-F89A-6618-92ED-97BAE19775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300" y="469583"/>
            <a:ext cx="8963025" cy="595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02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84385-B7F0-98C2-73D2-FB1B25DE0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E610B2-B49E-8728-64FD-EC8C515B7B0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3000"/>
          </a:blip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E03C84-E226-B41C-1DE4-20AB8479F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899" y="405587"/>
            <a:ext cx="10744201" cy="60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51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8EBA7-A09E-FA8C-62F3-2B3CC1329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23072F-21BA-0179-523E-A5844688C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CD376E-32B1-7185-EE69-9505854E6999}"/>
              </a:ext>
            </a:extLst>
          </p:cNvPr>
          <p:cNvSpPr txBox="1"/>
          <p:nvPr/>
        </p:nvSpPr>
        <p:spPr>
          <a:xfrm>
            <a:off x="209550" y="335430"/>
            <a:ext cx="5505450" cy="6186309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</a:rPr>
              <a:t>Luke 22:31-32</a:t>
            </a:r>
          </a:p>
          <a:p>
            <a:pPr marL="0" marR="0">
              <a:buNone/>
            </a:pPr>
            <a:r>
              <a:rPr lang="en-US" sz="3600" dirty="0">
                <a:effectLst/>
                <a:latin typeface="+mn-lt"/>
                <a:ea typeface="Times New Roman" panose="02020603050405020304" pitchFamily="18" charset="0"/>
              </a:rPr>
              <a:t>And the Lord said, Simon, Simon, behold, Satan hath desired to have you, that he may sift you as wheat: </a:t>
            </a:r>
          </a:p>
          <a:p>
            <a:pPr marL="0" marR="0">
              <a:buNone/>
            </a:pPr>
            <a:endParaRPr lang="en-US" sz="3600" b="1" dirty="0"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</a:rPr>
              <a:t>32 But I have prayed for thee, that thy faith fail not: and when thou art converted, strengthen thy brethren.</a:t>
            </a:r>
          </a:p>
        </p:txBody>
      </p:sp>
    </p:spTree>
    <p:extLst>
      <p:ext uri="{BB962C8B-B14F-4D97-AF65-F5344CB8AC3E}">
        <p14:creationId xmlns:p14="http://schemas.microsoft.com/office/powerpoint/2010/main" val="1178563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0B3D8-B6A2-4511-FBF0-5FC207B8D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6890DA-C8D9-9A1A-1FB9-A49FA09BA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52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291</Words>
  <Application>Microsoft Office PowerPoint</Application>
  <PresentationFormat>Widescreen</PresentationFormat>
  <Paragraphs>35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2026-10-02T00:00:27Z</dcterms:created>
  <dcterms:modified xsi:type="dcterms:W3CDTF">2026-10-02T01:14:24Z</dcterms:modified>
</cp:coreProperties>
</file>