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2F1AF-6CE7-AFC0-A1DC-895E30C2E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46E75D-CE7B-BE62-AD34-EAE191A76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6D451-5109-1452-17E4-6E79FC887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CDCB0-97DC-D9EE-AAEF-789D87079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7CF4B-CEB3-D346-5564-99466DCDD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71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62A90-6E3C-7488-6C87-0180D454B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60437-920D-9617-0116-D5B4E3329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4AD92-8446-1ECB-3E5E-6EB7BFC5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50A4F-B8FF-A2BF-2375-E22D827E1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F590F-BEEA-58CB-4EBA-8B3BA3CE0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66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5B97B-DBDD-23A8-3074-E9AEFDF19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833E9-FF6E-3700-FD24-6E495A0FA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5B157-7A32-7FE7-7784-46536C757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DE9C8-18F4-179C-43FD-42CA22DD5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E0B0E-C4B9-74B0-8427-410FDE94C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6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FD11-A350-B72E-0589-FC674B435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A36FE-8C5A-2152-6580-665940FCE0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9BD034-904B-0CCC-79D5-D45431769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7E7326-F2ED-6687-0BDC-0E4B7C36D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64570-1785-8CA1-F218-CC680039D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5F4400-8AB9-9198-C4AA-59FD37618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0F0F-D8EE-5159-EFE7-D51B2DBA6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5ABC2-AE22-AB8B-B03B-E87BAEA7D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771232-1BCF-7296-2E64-0C1446915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7058C-99DB-B387-3787-D52E9771A0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F3D677-F3B7-C196-18E1-3A73B4DFB2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4C20F5-F5F7-CB19-BDC2-E3D2531E6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A76F88-427F-695B-6ABC-B5E64615A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F31D5-0163-3273-6DEF-5CD4C3505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1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BD790-0869-8866-9476-3337D4AA6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C2B2D2-5575-FCED-83A5-E42D99C9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84C1A-0A72-18B0-88A0-C99D56D33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D5E8FA-BF76-F3F9-BAC3-FD8637EEB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3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BB5FE-BAA5-1574-DA9D-74502351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93153-22DA-5A78-F83A-D42E0F881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AF8FD-672B-19AC-049F-2D278C216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78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69CC5-FA3C-27F3-9698-6AD75459D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638DC-7069-F4C7-B140-F6344D6D8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71456-5E84-B2C0-CC63-18533669F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28E04-8E52-D5D8-68DB-122C33BE3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E90B0-A1C3-6A91-BF8C-177CA6010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04D77-531C-35F8-53C8-90E8C7E7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8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040D8-641D-3912-5D02-B7D89BD34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EA3FC-079C-7524-E4C8-7A2DE5C4036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39C61-1E10-3E17-E93F-C5675B452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98087-7B6D-C38D-BC00-3C5104079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3ACF67-CECC-475A-541C-70DCB077B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F275EE-1117-CF38-7EEF-447942062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8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2E45B-1827-18BC-C3FB-5A21EAA48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0CEC2E-F18D-A0BF-5992-F44A81122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B7C34-1A07-DC05-9B0B-2FD001A0D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0ACC6-8094-7D4F-666E-A4CA9E7EE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CDC99-8A0E-21AF-7C57-3EFA54D6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82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41CE53-B338-B98D-EBE4-4610B3CC62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018EC3-6F13-DCB9-D557-720035F9D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31110-EBF6-80D8-BC6B-F628286AF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F63ED-AE83-0579-CD2C-C0E77525D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09C66-5906-1235-9351-39628369E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1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45769-8E0C-2E17-4454-C3E696B1E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239B9-F7B9-37AE-B648-36FB714AE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C7B13-61CD-A1E1-029B-F471FB3FB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9085D6-BCA8-48FF-972E-19E70BF6FC0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749F6-C8DF-A41E-BFD8-35C6254266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7939E-7AD3-4746-2E78-BB95429BC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147303-6373-4FF7-9A1D-A8883BA24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2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eation Day 5">
            <a:extLst>
              <a:ext uri="{FF2B5EF4-FFF2-40B4-BE49-F238E27FC236}">
                <a16:creationId xmlns:a16="http://schemas.microsoft.com/office/drawing/2014/main" id="{C8F9D83D-5482-3827-9868-5B3EFDE93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C6BAF9-E5D2-64D6-A17C-40F7191F1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84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2026-10-02T01:16:43Z</dcterms:created>
  <dcterms:modified xsi:type="dcterms:W3CDTF">2026-10-02T01:19:43Z</dcterms:modified>
</cp:coreProperties>
</file>