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101" d="100"/>
          <a:sy n="101" d="100"/>
        </p:scale>
        <p:origin x="912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7" Type="http://schemas.microsoft.com/office/2016/11/relationships/changesInfo" Target="changesInfos/changesInfo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erry Shirley" userId="1f72b37f6c3fea86" providerId="LiveId" clId="{A0363A29-D5B1-48D8-9115-9BA6AC4E618D}"/>
    <pc:docChg chg="custSel modSld">
      <pc:chgData name="Jerry Shirley" userId="1f72b37f6c3fea86" providerId="LiveId" clId="{A0363A29-D5B1-48D8-9115-9BA6AC4E618D}" dt="2026-10-05T17:18:01.751" v="1" actId="22"/>
      <pc:docMkLst>
        <pc:docMk/>
      </pc:docMkLst>
      <pc:sldChg chg="addSp delSp mod">
        <pc:chgData name="Jerry Shirley" userId="1f72b37f6c3fea86" providerId="LiveId" clId="{A0363A29-D5B1-48D8-9115-9BA6AC4E618D}" dt="2026-10-05T17:18:01.751" v="1" actId="22"/>
        <pc:sldMkLst>
          <pc:docMk/>
          <pc:sldMk cId="980577197" sldId="256"/>
        </pc:sldMkLst>
        <pc:picChg chg="del">
          <ac:chgData name="Jerry Shirley" userId="1f72b37f6c3fea86" providerId="LiveId" clId="{A0363A29-D5B1-48D8-9115-9BA6AC4E618D}" dt="2026-10-05T17:18:00.864" v="0" actId="478"/>
          <ac:picMkLst>
            <pc:docMk/>
            <pc:sldMk cId="980577197" sldId="256"/>
            <ac:picMk id="5" creationId="{8D0441D5-FDF8-790D-53D8-69890FF15E9F}"/>
          </ac:picMkLst>
        </pc:picChg>
        <pc:picChg chg="add">
          <ac:chgData name="Jerry Shirley" userId="1f72b37f6c3fea86" providerId="LiveId" clId="{A0363A29-D5B1-48D8-9115-9BA6AC4E618D}" dt="2026-10-05T17:18:01.751" v="1" actId="22"/>
          <ac:picMkLst>
            <pc:docMk/>
            <pc:sldMk cId="980577197" sldId="256"/>
            <ac:picMk id="7" creationId="{C0C76C75-D800-7705-389E-DB3A45C47A0B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2D69B1-B28B-EA44-BCA2-63F73752AF3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11A3EA5-B073-CD4A-E435-31AEDCCD9ED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FA50788-F088-D260-7F2A-C5AF3A7511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E00683-4388-4B20-9188-0E0A926DFD44}" type="datetimeFigureOut">
              <a:rPr lang="en-US" smtClean="0"/>
              <a:t>10/5/2026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2665B93-AAD2-5926-5810-A3CAE96BFE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8244009-8B0F-6173-B025-7B69F215F6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109071-4E8A-4B93-BB2E-18FFA39F15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06930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72ECF3-68B1-417E-B0E9-89717C0253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CF6C11A-C1CE-1AE2-5ED7-CE5EB78966D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6A7B309-998E-6B1D-F402-562EAFC1DB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E00683-4388-4B20-9188-0E0A926DFD44}" type="datetimeFigureOut">
              <a:rPr lang="en-US" smtClean="0"/>
              <a:t>10/5/2026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D1FA733-BD89-1EF5-B32A-F87A6AC53C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7E9B434-5147-1F43-E348-9849F1B31F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109071-4E8A-4B93-BB2E-18FFA39F15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10231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71F62C-6C8C-F250-0735-7DAAD2CE99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5F27DAC-EF54-7257-D210-B9447C312EE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F54218F-1196-9548-EBDF-8977B73178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E00683-4388-4B20-9188-0E0A926DFD44}" type="datetimeFigureOut">
              <a:rPr lang="en-US" smtClean="0"/>
              <a:t>10/5/2026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0B96A88-BDBE-4A7C-3B57-E7D68882D1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0543898-D8D3-5FF4-2AA0-9C7F757E13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109071-4E8A-4B93-BB2E-18FFA39F15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08185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9DA71E-4719-349A-14CE-B120C711C0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A6F09C-D9E7-F5EF-6D7A-AB331141481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0F52B31-5603-175E-0B48-069C75005A7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A1892C6-E8B9-1BE9-06DF-459212FD1C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E00683-4388-4B20-9188-0E0A926DFD44}" type="datetimeFigureOut">
              <a:rPr lang="en-US" smtClean="0"/>
              <a:t>10/5/2026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9DD1F62-71A6-8277-9EC9-A9909693EE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3EC220A-ACCB-717C-DB89-23C54D0A68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109071-4E8A-4B93-BB2E-18FFA39F15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28174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EC8DF9-3BC0-556B-1E0B-02261F8AA1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51AAF1C-B7A3-B106-DE79-2DA5C47C9B0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0650877-C88C-F677-5176-B3DCE079E6F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9084833-A526-16AD-A5E8-2CB2BE2E266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D38416E-6398-5B54-07CC-A747BAC92A8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5CFA013-C823-0BCA-7E4C-0D9327538B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E00683-4388-4B20-9188-0E0A926DFD44}" type="datetimeFigureOut">
              <a:rPr lang="en-US" smtClean="0"/>
              <a:t>10/5/2026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D999ED0-D0AC-ED47-FEB0-6B0E9B67C3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5D806C0-7D7B-1793-D723-A06F1D2D6F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109071-4E8A-4B93-BB2E-18FFA39F15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2293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DAC764-CA8B-BF8F-4B66-E315DAD1CA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21CDE81-9BA1-CFD9-2154-E9A34FEC2D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E00683-4388-4B20-9188-0E0A926DFD44}" type="datetimeFigureOut">
              <a:rPr lang="en-US" smtClean="0"/>
              <a:t>10/5/2026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0E7AF7F-6A9A-B477-EDC9-E4B186D4F2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5139040-C4FF-37E7-889D-1BFE846E63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109071-4E8A-4B93-BB2E-18FFA39F15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75971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0DF46D4-04D6-DCCB-B498-39C8B5A7A5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E00683-4388-4B20-9188-0E0A926DFD44}" type="datetimeFigureOut">
              <a:rPr lang="en-US" smtClean="0"/>
              <a:t>10/5/2026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3AAA940-80FD-8DE4-4097-2A2F3FA456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07A75DA-8B46-79B6-81F4-29D8BA9CE1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109071-4E8A-4B93-BB2E-18FFA39F15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00007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C2B4D6-3D92-F73C-034F-87F6F7A205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8CBE76B-5803-8294-6451-66A3038FBB9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7E3E5B0-30EC-6118-C472-2691D6C3C55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7B7CE24-DBFD-F7AF-ACEF-9418F8D098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E00683-4388-4B20-9188-0E0A926DFD44}" type="datetimeFigureOut">
              <a:rPr lang="en-US" smtClean="0"/>
              <a:t>10/5/2026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6A8E08E-62A7-6833-1B5C-0A02CF4374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2781A76-C560-9A7B-AD25-8DE01E4EFF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109071-4E8A-4B93-BB2E-18FFA39F15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68247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7431AD-006E-23E0-0709-5FBC0053CF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F15AF46-6FF9-B955-03D3-224330F301CC}"/>
              </a:ext>
            </a:extLst>
          </p:cNvPr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DF6DCE5-D02B-6F6C-BAD5-4967B9647C1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26DCF19-3A9E-CDE7-3C98-2C9DA0803F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E00683-4388-4B20-9188-0E0A926DFD44}" type="datetimeFigureOut">
              <a:rPr lang="en-US" smtClean="0"/>
              <a:t>10/5/2026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211ABA6-1D15-C52D-CBB1-314D44FFC2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15B0ECD-C231-597E-06A2-F7A955FD78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109071-4E8A-4B93-BB2E-18FFA39F15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3329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D51620-2719-0B00-2FFD-AE817D90DD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CC01516-39B8-9300-DA7A-9A62D8FB1E0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9BD3500-F554-CEC5-7E80-3E7EBE23D5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E00683-4388-4B20-9188-0E0A926DFD44}" type="datetimeFigureOut">
              <a:rPr lang="en-US" smtClean="0"/>
              <a:t>10/5/2026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AB7B257-DACD-903F-36C4-773A2A8C2E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7A5B30C-0DCC-CB82-25B4-683EC84FFA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109071-4E8A-4B93-BB2E-18FFA39F15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07378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6892375-3B09-D093-511C-856A6617CEE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31587D2-E943-4637-5934-BB35ADD029B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C3F5064-76C4-A255-4B49-D91DA3CA08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E00683-4388-4B20-9188-0E0A926DFD44}" type="datetimeFigureOut">
              <a:rPr lang="en-US" smtClean="0"/>
              <a:t>10/5/2026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4335A20-4D53-7E23-4F82-B0544D2BC0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BCFC71A-88FE-7018-2108-C016FDEEAC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109071-4E8A-4B93-BB2E-18FFA39F15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2796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ECB16A7-74F4-78F3-71DC-BB4B9A5C7F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5013EFB-F0D8-F0FB-7F98-B39BB19B88D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071DEB5-E4E2-26A1-4638-8A6BCE2C92A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8E00683-4388-4B20-9188-0E0A926DFD44}" type="datetimeFigureOut">
              <a:rPr lang="en-US" smtClean="0"/>
              <a:t>10/5/2026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B5F2215-2BB0-3D3E-BAE9-F552C61F204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74C67AC-D54E-0553-090D-E0694D44685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C109071-4E8A-4B93-BB2E-18FFA39F15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29148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C0C76C75-D800-7705-389E-DB3A45C47A0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823"/>
            <a:ext cx="12192000" cy="68543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057719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</TotalTime>
  <Words>0</Words>
  <Application>Microsoft Office PowerPoint</Application>
  <PresentationFormat>Widescreen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Aptos</vt:lpstr>
      <vt:lpstr>Aptos Display</vt:lpstr>
      <vt:lpstr>Arial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Jerry Shirley</dc:creator>
  <cp:lastModifiedBy>Jerry Shirley</cp:lastModifiedBy>
  <cp:revision>1</cp:revision>
  <dcterms:created xsi:type="dcterms:W3CDTF">2026-10-05T17:12:21Z</dcterms:created>
  <dcterms:modified xsi:type="dcterms:W3CDTF">2026-10-05T17:18:11Z</dcterms:modified>
</cp:coreProperties>
</file>