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"/>
  </p:notesMasterIdLst>
  <p:sldIdLst>
    <p:sldId id="256" r:id="rId3"/>
    <p:sldId id="258" r:id="rId4"/>
    <p:sldId id="259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0D213D-1792-4613-8825-FDB2EF25E50C}" v="9" dt="2026-10-08T23:22:17.7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ry Shirley" userId="1f72b37f6c3fea86" providerId="LiveId" clId="{A0363A29-D5B1-48D8-9115-9BA6AC4E618D}"/>
    <pc:docChg chg="addSld delSld modSld sldOrd modMainMaster">
      <pc:chgData name="Jerry Shirley" userId="1f72b37f6c3fea86" providerId="LiveId" clId="{A0363A29-D5B1-48D8-9115-9BA6AC4E618D}" dt="2026-10-08T23:23:03.538" v="23" actId="14100"/>
      <pc:docMkLst>
        <pc:docMk/>
      </pc:docMkLst>
      <pc:sldChg chg="modSp add del mod">
        <pc:chgData name="Jerry Shirley" userId="1f72b37f6c3fea86" providerId="LiveId" clId="{A0363A29-D5B1-48D8-9115-9BA6AC4E618D}" dt="2026-10-08T16:29:15.782" v="8" actId="14100"/>
        <pc:sldMkLst>
          <pc:docMk/>
          <pc:sldMk cId="847144873" sldId="257"/>
        </pc:sldMkLst>
        <pc:picChg chg="mod">
          <ac:chgData name="Jerry Shirley" userId="1f72b37f6c3fea86" providerId="LiveId" clId="{A0363A29-D5B1-48D8-9115-9BA6AC4E618D}" dt="2026-10-08T16:29:15.782" v="8" actId="14100"/>
          <ac:picMkLst>
            <pc:docMk/>
            <pc:sldMk cId="847144873" sldId="257"/>
            <ac:picMk id="4" creationId="{96F525A2-5679-CCCB-E9EA-79A87252CDA3}"/>
          </ac:picMkLst>
        </pc:picChg>
      </pc:sldChg>
      <pc:sldChg chg="add del">
        <pc:chgData name="Jerry Shirley" userId="1f72b37f6c3fea86" providerId="LiveId" clId="{A0363A29-D5B1-48D8-9115-9BA6AC4E618D}" dt="2026-10-08T16:29:56.137" v="10"/>
        <pc:sldMkLst>
          <pc:docMk/>
          <pc:sldMk cId="3098105244" sldId="258"/>
        </pc:sldMkLst>
      </pc:sldChg>
      <pc:sldChg chg="add modNotesTx">
        <pc:chgData name="Jerry Shirley" userId="1f72b37f6c3fea86" providerId="LiveId" clId="{A0363A29-D5B1-48D8-9115-9BA6AC4E618D}" dt="2026-10-08T16:29:58.513" v="13" actId="20577"/>
        <pc:sldMkLst>
          <pc:docMk/>
          <pc:sldMk cId="3865459804" sldId="258"/>
        </pc:sldMkLst>
      </pc:sldChg>
      <pc:sldChg chg="addSp modSp new mod ord setBg">
        <pc:chgData name="Jerry Shirley" userId="1f72b37f6c3fea86" providerId="LiveId" clId="{A0363A29-D5B1-48D8-9115-9BA6AC4E618D}" dt="2026-10-08T23:23:03.538" v="23" actId="14100"/>
        <pc:sldMkLst>
          <pc:docMk/>
          <pc:sldMk cId="3572759107" sldId="259"/>
        </pc:sldMkLst>
        <pc:picChg chg="add mod">
          <ac:chgData name="Jerry Shirley" userId="1f72b37f6c3fea86" providerId="LiveId" clId="{A0363A29-D5B1-48D8-9115-9BA6AC4E618D}" dt="2026-10-08T23:23:03.538" v="23" actId="14100"/>
          <ac:picMkLst>
            <pc:docMk/>
            <pc:sldMk cId="3572759107" sldId="259"/>
            <ac:picMk id="2" creationId="{2471865A-2FA1-6B7F-E49E-16B5673022BE}"/>
          </ac:picMkLst>
        </pc:picChg>
      </pc:sldChg>
      <pc:sldMasterChg chg="setBg modSldLayout">
        <pc:chgData name="Jerry Shirley" userId="1f72b37f6c3fea86" providerId="LiveId" clId="{A0363A29-D5B1-48D8-9115-9BA6AC4E618D}" dt="2026-10-08T23:22:17.748" v="21"/>
        <pc:sldMasterMkLst>
          <pc:docMk/>
          <pc:sldMasterMk cId="1901980932" sldId="2147483648"/>
        </pc:sldMasterMkLst>
        <pc:sldLayoutChg chg="setBg">
          <pc:chgData name="Jerry Shirley" userId="1f72b37f6c3fea86" providerId="LiveId" clId="{A0363A29-D5B1-48D8-9115-9BA6AC4E618D}" dt="2026-10-08T23:22:17.748" v="21"/>
          <pc:sldLayoutMkLst>
            <pc:docMk/>
            <pc:sldMasterMk cId="1901980932" sldId="2147483648"/>
            <pc:sldLayoutMk cId="2324420345" sldId="2147483649"/>
          </pc:sldLayoutMkLst>
        </pc:sldLayoutChg>
        <pc:sldLayoutChg chg="setBg">
          <pc:chgData name="Jerry Shirley" userId="1f72b37f6c3fea86" providerId="LiveId" clId="{A0363A29-D5B1-48D8-9115-9BA6AC4E618D}" dt="2026-10-08T23:22:17.748" v="21"/>
          <pc:sldLayoutMkLst>
            <pc:docMk/>
            <pc:sldMasterMk cId="1901980932" sldId="2147483648"/>
            <pc:sldLayoutMk cId="3905339711" sldId="2147483650"/>
          </pc:sldLayoutMkLst>
        </pc:sldLayoutChg>
        <pc:sldLayoutChg chg="setBg">
          <pc:chgData name="Jerry Shirley" userId="1f72b37f6c3fea86" providerId="LiveId" clId="{A0363A29-D5B1-48D8-9115-9BA6AC4E618D}" dt="2026-10-08T23:22:17.748" v="21"/>
          <pc:sldLayoutMkLst>
            <pc:docMk/>
            <pc:sldMasterMk cId="1901980932" sldId="2147483648"/>
            <pc:sldLayoutMk cId="347297456" sldId="2147483651"/>
          </pc:sldLayoutMkLst>
        </pc:sldLayoutChg>
        <pc:sldLayoutChg chg="setBg">
          <pc:chgData name="Jerry Shirley" userId="1f72b37f6c3fea86" providerId="LiveId" clId="{A0363A29-D5B1-48D8-9115-9BA6AC4E618D}" dt="2026-10-08T23:22:17.748" v="21"/>
          <pc:sldLayoutMkLst>
            <pc:docMk/>
            <pc:sldMasterMk cId="1901980932" sldId="2147483648"/>
            <pc:sldLayoutMk cId="1331596795" sldId="2147483652"/>
          </pc:sldLayoutMkLst>
        </pc:sldLayoutChg>
        <pc:sldLayoutChg chg="setBg">
          <pc:chgData name="Jerry Shirley" userId="1f72b37f6c3fea86" providerId="LiveId" clId="{A0363A29-D5B1-48D8-9115-9BA6AC4E618D}" dt="2026-10-08T23:22:17.748" v="21"/>
          <pc:sldLayoutMkLst>
            <pc:docMk/>
            <pc:sldMasterMk cId="1901980932" sldId="2147483648"/>
            <pc:sldLayoutMk cId="3622473249" sldId="2147483653"/>
          </pc:sldLayoutMkLst>
        </pc:sldLayoutChg>
        <pc:sldLayoutChg chg="setBg">
          <pc:chgData name="Jerry Shirley" userId="1f72b37f6c3fea86" providerId="LiveId" clId="{A0363A29-D5B1-48D8-9115-9BA6AC4E618D}" dt="2026-10-08T23:22:17.748" v="21"/>
          <pc:sldLayoutMkLst>
            <pc:docMk/>
            <pc:sldMasterMk cId="1901980932" sldId="2147483648"/>
            <pc:sldLayoutMk cId="1417947973" sldId="2147483654"/>
          </pc:sldLayoutMkLst>
        </pc:sldLayoutChg>
        <pc:sldLayoutChg chg="setBg">
          <pc:chgData name="Jerry Shirley" userId="1f72b37f6c3fea86" providerId="LiveId" clId="{A0363A29-D5B1-48D8-9115-9BA6AC4E618D}" dt="2026-10-08T23:22:17.748" v="21"/>
          <pc:sldLayoutMkLst>
            <pc:docMk/>
            <pc:sldMasterMk cId="1901980932" sldId="2147483648"/>
            <pc:sldLayoutMk cId="308908900" sldId="2147483655"/>
          </pc:sldLayoutMkLst>
        </pc:sldLayoutChg>
        <pc:sldLayoutChg chg="setBg">
          <pc:chgData name="Jerry Shirley" userId="1f72b37f6c3fea86" providerId="LiveId" clId="{A0363A29-D5B1-48D8-9115-9BA6AC4E618D}" dt="2026-10-08T23:22:17.748" v="21"/>
          <pc:sldLayoutMkLst>
            <pc:docMk/>
            <pc:sldMasterMk cId="1901980932" sldId="2147483648"/>
            <pc:sldLayoutMk cId="2357827802" sldId="2147483656"/>
          </pc:sldLayoutMkLst>
        </pc:sldLayoutChg>
        <pc:sldLayoutChg chg="setBg">
          <pc:chgData name="Jerry Shirley" userId="1f72b37f6c3fea86" providerId="LiveId" clId="{A0363A29-D5B1-48D8-9115-9BA6AC4E618D}" dt="2026-10-08T23:22:17.748" v="21"/>
          <pc:sldLayoutMkLst>
            <pc:docMk/>
            <pc:sldMasterMk cId="1901980932" sldId="2147483648"/>
            <pc:sldLayoutMk cId="591010857" sldId="2147483657"/>
          </pc:sldLayoutMkLst>
        </pc:sldLayoutChg>
        <pc:sldLayoutChg chg="setBg">
          <pc:chgData name="Jerry Shirley" userId="1f72b37f6c3fea86" providerId="LiveId" clId="{A0363A29-D5B1-48D8-9115-9BA6AC4E618D}" dt="2026-10-08T23:22:17.748" v="21"/>
          <pc:sldLayoutMkLst>
            <pc:docMk/>
            <pc:sldMasterMk cId="1901980932" sldId="2147483648"/>
            <pc:sldLayoutMk cId="143578509" sldId="2147483658"/>
          </pc:sldLayoutMkLst>
        </pc:sldLayoutChg>
        <pc:sldLayoutChg chg="setBg">
          <pc:chgData name="Jerry Shirley" userId="1f72b37f6c3fea86" providerId="LiveId" clId="{A0363A29-D5B1-48D8-9115-9BA6AC4E618D}" dt="2026-10-08T23:22:17.748" v="21"/>
          <pc:sldLayoutMkLst>
            <pc:docMk/>
            <pc:sldMasterMk cId="1901980932" sldId="2147483648"/>
            <pc:sldLayoutMk cId="302437975" sldId="2147483659"/>
          </pc:sldLayoutMkLst>
        </pc:sldLayoutChg>
      </pc:sldMasterChg>
      <pc:sldMasterChg chg="setBg modSldLayout">
        <pc:chgData name="Jerry Shirley" userId="1f72b37f6c3fea86" providerId="LiveId" clId="{A0363A29-D5B1-48D8-9115-9BA6AC4E618D}" dt="2026-10-08T23:22:17.748" v="21"/>
        <pc:sldMasterMkLst>
          <pc:docMk/>
          <pc:sldMasterMk cId="3128658375" sldId="2147483660"/>
        </pc:sldMasterMkLst>
        <pc:sldLayoutChg chg="setBg">
          <pc:chgData name="Jerry Shirley" userId="1f72b37f6c3fea86" providerId="LiveId" clId="{A0363A29-D5B1-48D8-9115-9BA6AC4E618D}" dt="2026-10-08T23:22:17.748" v="21"/>
          <pc:sldLayoutMkLst>
            <pc:docMk/>
            <pc:sldMasterMk cId="3128658375" sldId="2147483660"/>
            <pc:sldLayoutMk cId="488540109" sldId="214748366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6A191-CD44-4071-9D1B-F89A829CFEF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89C22-294A-487E-8B12-3B8044D2F7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175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89C22-294A-487E-8B12-3B8044D2F7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948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43644-93F6-0862-CAE5-7123D5901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F1CAA6-232D-293E-061C-98C206EE9F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2F5B1-38C1-5F31-B291-C16A32622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0ADB-2E29-4066-8809-69C1E91753E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E759B-1ACF-61F2-2736-420E00D98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99C3A-302E-530A-4516-0B5D7D7A9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2CBC-F103-46F4-BFA3-7639D675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420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479F0-B3FC-45B4-3A68-A3B81E6C0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9FC37-F305-ACD6-D5AE-40AF18269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70027-0211-92F2-A370-8EF40637F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0ADB-2E29-4066-8809-69C1E91753E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4E73E-7E81-A34B-FA24-BEA7FA6B8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D85986-46CB-A9F3-4037-25446A5C9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2CBC-F103-46F4-BFA3-7639D675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339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4862A-4B50-8966-AC44-FDD5DC1DF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2C95B2-6F22-BCCA-B535-B4D5F4214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0078E-5E7F-3C01-4742-BBCCE3E61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0ADB-2E29-4066-8809-69C1E91753E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E2668-3A99-E986-DF56-F37551529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12E0A-F26A-5CFF-CF52-A194F7CA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2CBC-F103-46F4-BFA3-7639D675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97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7728D-D01E-9B52-2BB5-120C13856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0228E-649F-C020-0A74-CE015CC21E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A263D4-5BD5-715A-5FE9-2780BEFAB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92607B-551A-EEC9-7B12-0BB1BAF33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0ADB-2E29-4066-8809-69C1E91753E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177EEB-DE04-E5AB-0FD7-974A5B811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B7949-80E4-2BF7-67B3-A151FD589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2CBC-F103-46F4-BFA3-7639D675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96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F8815-9161-0CE6-50EB-CC4785CB2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D2EEF2-A61D-3BFC-978D-87FCCC50D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458AB-E99C-B356-9415-B6E2DAFA18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3E5BAC-EBE6-94EF-9EB3-989DA76A3F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B1CE54-2300-B52C-4589-9FDA559657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920E81-2DFF-15EB-0296-D47A4E8F3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0ADB-2E29-4066-8809-69C1E91753E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9E9615-7062-4698-A036-1CCC3E518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EF08EE-F167-C191-B1F1-05CC6AC9C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2CBC-F103-46F4-BFA3-7639D675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473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5F352-EF73-22D9-648E-61F49FC2D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42909D-1450-3AEB-40FC-E8E3B8E34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0ADB-2E29-4066-8809-69C1E91753E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D41419-B443-92B9-2D7A-A45D9A5FA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E0DB96-F193-7C06-F8D8-37EAEA483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2CBC-F103-46F4-BFA3-7639D675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C83186-766A-DA67-FA50-9649F27AC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0ADB-2E29-4066-8809-69C1E91753E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0AF8FA-5A2A-398A-DF71-E83E7F2B3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6C88F-861B-AB28-F98F-C0B4850A3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2CBC-F103-46F4-BFA3-7639D675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08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23786-F081-2E23-F3E8-EA4B79476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2978-42E8-1056-F999-1213BB0B8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027E3-A302-9001-E803-8008AA52C9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D91C3F-16C8-F9FF-6825-62E2F0AB8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0ADB-2E29-4066-8809-69C1E91753E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D38BDE-E9FE-B478-F361-85C220BEC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C1151-C072-BE10-C777-FFE85D50E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2CBC-F103-46F4-BFA3-7639D675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827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2D32A-3A63-B113-1C19-1B144565C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9E04E0-C259-33D3-56D4-B9778737A15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046C0-9736-E989-438E-56C4CA0333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748023-11A7-1625-9B38-E8B12C1C0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0ADB-2E29-4066-8809-69C1E91753E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42210-1F37-A282-D19D-7292F66A4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528F89-AC9F-9D66-0936-4AD2512D5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2CBC-F103-46F4-BFA3-7639D675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10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5E0F1-F467-51AF-7A63-BC0C2C321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A0D07C-CBD5-723C-E4FC-BBBF64984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72D63-0099-E4E7-89BC-F3F076309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0ADB-2E29-4066-8809-69C1E91753E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9B623-5C2A-8206-72FC-F659F1B63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DAA97-2E65-E3A8-C9C8-41E5D9887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2CBC-F103-46F4-BFA3-7639D675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78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A623D9-C4F4-2768-EA1B-A3B6CF2C0A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24F679-C2EB-A864-5574-CC9158ADB1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1E527-B457-21B6-1736-0B7F37C75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A0ADB-2E29-4066-8809-69C1E91753E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AAF03-2A74-FC33-6F97-C3560BE30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53527-EC45-ABA3-B68B-42899A0BB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E2CBC-F103-46F4-BFA3-7639D675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37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A6F4A1-1D24-6FDD-847C-D069CB21B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BB34-9363-45ED-820B-D038897314B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C99835-9C6A-5C5E-B043-81199B5A3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28E8A-E1AE-B204-8234-40062786C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711DA-16EC-45EC-AC54-F3DC8B768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540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A4FE3A-E548-F7A3-BAAC-66E0CF375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BA787-2130-A4BB-E966-1314EAA5A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E4A6FC-2856-E1F1-5FBC-5FBA0FE957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DA0ADB-2E29-4066-8809-69C1E91753E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42CFE-6C81-6D53-3AC4-F33439C7D8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D4F78-150C-8D6B-0952-9159D658AA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0E2CBC-F103-46F4-BFA3-7639D6751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98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6B17F4-B355-52AA-5CB1-460384668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54F8D-4CC2-9563-65D6-6E24AD2BE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E5467-396A-FFD9-577A-1B3CD4AB99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54BB34-9363-45ED-820B-D038897314B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C04BF-D5E6-FDE0-B942-74C917FB4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BD5E0-B1EA-F063-F639-32C7E60A5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0711DA-16EC-45EC-AC54-F3DC8B768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658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072B57-A717-040E-3F88-23B4E6A20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47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Chosen Simon Actor 60 Photos - Moonagedaydream.film">
            <a:extLst>
              <a:ext uri="{FF2B5EF4-FFF2-40B4-BE49-F238E27FC236}">
                <a16:creationId xmlns:a16="http://schemas.microsoft.com/office/drawing/2014/main" id="{96F525A2-5679-CCCB-E9EA-79A87252C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125"/>
            <a:ext cx="12193909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459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471865A-2FA1-6B7F-E49E-16B5673022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924" y="466"/>
            <a:ext cx="7305675" cy="68575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2759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Chosen Simon Actor 60 Photos - Moonagedaydream.film">
            <a:extLst>
              <a:ext uri="{FF2B5EF4-FFF2-40B4-BE49-F238E27FC236}">
                <a16:creationId xmlns:a16="http://schemas.microsoft.com/office/drawing/2014/main" id="{96F525A2-5679-CCCB-E9EA-79A87252C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025" y="3666475"/>
            <a:ext cx="7867650" cy="319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44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1833</TotalTime>
  <Words>2</Words>
  <Application>Microsoft Office PowerPoint</Application>
  <PresentationFormat>Widescreen</PresentationFormat>
  <Paragraphs>2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 Shirley</dc:creator>
  <cp:lastModifiedBy>Jerry Shirley</cp:lastModifiedBy>
  <cp:revision>1</cp:revision>
  <dcterms:created xsi:type="dcterms:W3CDTF">2026-10-07T16:49:52Z</dcterms:created>
  <dcterms:modified xsi:type="dcterms:W3CDTF">2026-10-08T23:23:08Z</dcterms:modified>
</cp:coreProperties>
</file>