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B2AE0-0545-E0C9-67D0-87E852146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65A4AA-B34F-9084-44EE-6580D2DED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1BAA4-2603-8E3C-6AA4-B32846892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3DD22-0664-4619-C424-AF68CF23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EE955-318C-8B6E-64E0-81C6BF8BD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37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91D0B-E5D3-937F-6F0B-EEE56CE9B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E618C-5444-66F5-9C35-FDF68112E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3B9F6-00EA-5641-C88A-C9155D9C5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BC930-79F2-9D87-29BE-471A7CDAC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7A831-407E-08C5-E15D-71F9BC03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8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DF17E-8D93-113D-FD99-E583400B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40337-6898-4970-2901-DDCCCEEDF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A19FB-FD2B-7263-55DA-254C0FE4F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7BCE0-F23C-4DD6-5D3D-85B307E62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7F6AF-0E22-67E9-DE81-AEBC26E00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7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5D329-859D-6702-31DF-2BEC61B33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186B8-4BCD-18EF-5992-250C03FB9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3EDAB-DE64-F077-540F-3B5AFB950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B6155-A5BC-57E4-D623-FAA92E59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94097-C353-EEAB-5CF5-8209B5989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C54D3-BE3B-1299-CA4B-6E56104D8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8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0AC06-E774-96D8-B2C3-D14716BF7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0EB33-EC6F-93A3-BAAF-AE1A5338D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9981D2-3BF7-8107-7449-56D0FB8FC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4FEF3F-0119-FAB5-ECBC-93A41DD1BD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4763BA-1A98-EA11-A878-41AFE3E48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5FFD0E-0C9C-EFDB-69D8-26B32F297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4DFD3-ED9E-01AC-6F84-79AC08258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9818A0-6463-C047-A7C7-946124860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11A04-9773-65E4-42F2-5F57EAD7B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7E506-F93E-3972-8A9A-C88271A9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69003-66F3-C622-A43F-7B276F2F1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E0DDD-0ADD-FFA8-082B-FCE31F4E7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6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997F29-5452-0310-BAF4-1055568A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9BAEC-47FD-6BE7-34C7-085277A77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31D4C-B269-C8C0-00CB-4FC0C08F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03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1E95-A84D-E751-8C0B-7449C353D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706BD-A8F3-EB57-EAAD-05242CE5F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E3DCE-FC51-9042-241D-3E3EDE380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55096-94D6-10D7-5FBB-4EA720C5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09B7B-72C2-F6F3-6A3D-06F958E1F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03C9A-129D-07FB-2CE9-162246E0C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47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6B2D-24EE-FA00-C81F-8B2E77DD8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464875-EB96-0C00-A0CF-F85B4BAD8FF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89C85-D72F-A5B2-EA7D-3005834D2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0B4B7-742B-9E52-65EA-F6D8FF50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E390B-B9D0-9E9F-9961-620BBDD42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17942-7BFC-7292-3450-F33496DF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34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CCD47-086B-E959-E0AF-27D683C5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F4EAD2-C8AF-D7B9-DB3A-411133E88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D0146-F108-D825-EEEE-D9534BEB5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99EBA-696B-F817-7A03-0C129348D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AE07A-3D34-84E2-8750-796D9084F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1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D9EE25-4850-752F-0533-E56D305E3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8E00DE-8A50-8C55-0FEB-D9EEA4B63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315B-4A15-3C0F-A8F7-0AC138AF1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F7698-C622-297A-29C4-666A6FA60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487A4-3A90-B6D1-D7C7-89586193A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1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0B56F0-733E-1F58-5124-5016A56A6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E89C5-FD90-7CA6-B5FF-80102FCC5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80799-8C0C-4A15-7B12-FBF3ECFD8D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4FB86F-A933-4AB0-8772-CA808A87847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AD65F-BF44-FFB1-08F6-C674025CC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16DC-D1E4-BD8B-F013-937E1C719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575FE1-6409-44B6-9762-99C81ABC1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0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F82AC-9C22-FC91-3B93-F56A96A61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4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2026-10-13T14:56:06Z</dcterms:created>
  <dcterms:modified xsi:type="dcterms:W3CDTF">2026-10-13T14:56:46Z</dcterms:modified>
</cp:coreProperties>
</file>