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BE81FB-4CE5-4D35-B506-DEA9BF69F899}" v="140" dt="2026-10-16T13:45:56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ry Shirley" userId="1f72b37f6c3fea86" providerId="LiveId" clId="{A0363A29-D5B1-48D8-9115-9BA6AC4E618D}"/>
    <pc:docChg chg="addSld modSld modMainMaster">
      <pc:chgData name="Jerry Shirley" userId="1f72b37f6c3fea86" providerId="LiveId" clId="{A0363A29-D5B1-48D8-9115-9BA6AC4E618D}" dt="2026-10-16T13:45:56.056" v="144"/>
      <pc:docMkLst>
        <pc:docMk/>
      </pc:docMkLst>
      <pc:sldChg chg="addSp modSp new mod setBg">
        <pc:chgData name="Jerry Shirley" userId="1f72b37f6c3fea86" providerId="LiveId" clId="{A0363A29-D5B1-48D8-9115-9BA6AC4E618D}" dt="2026-10-13T20:02:47.406" v="143"/>
        <pc:sldMkLst>
          <pc:docMk/>
          <pc:sldMk cId="3978917463" sldId="257"/>
        </pc:sldMkLst>
        <pc:picChg chg="add mod">
          <ac:chgData name="Jerry Shirley" userId="1f72b37f6c3fea86" providerId="LiveId" clId="{A0363A29-D5B1-48D8-9115-9BA6AC4E618D}" dt="2026-10-13T20:02:47.406" v="143"/>
          <ac:picMkLst>
            <pc:docMk/>
            <pc:sldMk cId="3978917463" sldId="257"/>
            <ac:picMk id="2" creationId="{F0E75B1A-0B12-B410-D0A3-7C865C0E09AF}"/>
          </ac:picMkLst>
        </pc:picChg>
      </pc:sldChg>
      <pc:sldChg chg="add">
        <pc:chgData name="Jerry Shirley" userId="1f72b37f6c3fea86" providerId="LiveId" clId="{A0363A29-D5B1-48D8-9115-9BA6AC4E618D}" dt="2026-10-16T13:45:56.056" v="144"/>
        <pc:sldMkLst>
          <pc:docMk/>
          <pc:sldMk cId="1278847785" sldId="258"/>
        </pc:sldMkLst>
      </pc:sldChg>
      <pc:sldMasterChg chg="setBg modSldLayout">
        <pc:chgData name="Jerry Shirley" userId="1f72b37f6c3fea86" providerId="LiveId" clId="{A0363A29-D5B1-48D8-9115-9BA6AC4E618D}" dt="2026-10-13T20:00:01.059" v="4"/>
        <pc:sldMasterMkLst>
          <pc:docMk/>
          <pc:sldMasterMk cId="1365842807" sldId="2147483648"/>
        </pc:sldMasterMkLst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2223649509" sldId="2147483649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1696138565" sldId="2147483650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4169459837" sldId="2147483651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2311136426" sldId="2147483652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3859309047" sldId="2147483653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3951619177" sldId="2147483654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3720692966" sldId="2147483655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1205082657" sldId="2147483656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1687590017" sldId="2147483657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850636011" sldId="2147483658"/>
          </pc:sldLayoutMkLst>
        </pc:sldLayoutChg>
        <pc:sldLayoutChg chg="setBg">
          <pc:chgData name="Jerry Shirley" userId="1f72b37f6c3fea86" providerId="LiveId" clId="{A0363A29-D5B1-48D8-9115-9BA6AC4E618D}" dt="2026-10-13T20:00:01.059" v="4"/>
          <pc:sldLayoutMkLst>
            <pc:docMk/>
            <pc:sldMasterMk cId="1365842807" sldId="2147483648"/>
            <pc:sldLayoutMk cId="2416552737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FFF4A-0416-44BE-623D-5D8DCC0049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D25E3-A88C-6795-0861-DB87A4AB4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55D99-C6F6-D266-6C8A-C7C4D210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FD8E5-DDB6-39D3-FD56-5F8243F29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B4C29-1438-80B8-D4AE-E80B885B5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4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649F-F5FE-514F-7C72-B6FB2EB38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D79A2-DC05-DE0C-5E4C-99D9E767F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5C3A5-B3BB-2F97-B4B1-2F9B2229F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332F3-1C19-E3F5-72DA-77FACE1F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57B02-AC61-871C-8787-0FDBB9D7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38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06F00-C112-2C39-CB65-04536D2CC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C1463-6021-E1BD-5A84-2045BA392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77073-3878-7DC2-00BA-178B483E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F7E2-1360-17A7-2BD8-3CA380F1E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0E408-3272-8AAD-4C71-86069D0A9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45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EBC91-6EFF-E6C6-4DEA-4F9344ED5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C7956-97F3-501A-A98A-A48AE290B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3F0DA-F57F-A232-E301-DA306EC60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9E63C-59B5-2097-9A54-343D640B6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6BD7B-CB38-F03D-676C-12AA7E14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8C435-6488-2A2E-A95B-38F19436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6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91E9-EA28-837E-A0BD-BEC38C1C8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D826D-4DF8-BE2F-F2DB-53F465B60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21CC7B-0833-436B-AE9E-7A9FB1D7A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82443-6707-B197-6F74-7E09C28DD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485A62-F400-02CE-A7F4-569C4519A8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863226-3DCC-B357-15F6-9252967E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E450E-8C95-52D2-FC4E-239DB3A7D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B8FBC8-0772-9C49-E919-B322E94B1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0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B1A7B-06DA-3954-819B-0CD4197A4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BF2B07-A1E2-C74C-D779-F84DBC2C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76F12-16C9-6B08-F252-980B8463B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8DC78-0AB0-3A3B-24B6-20899B49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19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545DB1-B89F-89E4-EB3F-6678D2EB9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E808A2-3CFA-48A8-2DB4-2F5514E7E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BD6BF-65DB-A125-590A-B29EE35F2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92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37826-1C64-3454-7A72-7361FE7C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B077D-EB56-462F-F8BB-9127F68DB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4342C-744F-4F79-AF85-16224C1CF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338FA-13BD-5328-4DBA-72CA84584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BD4D5-8D5C-C3CF-E094-7CBB147F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A9C86-2693-6D0C-BFA5-F0AD52D7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82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824D8-E753-E199-B77B-09787D8F4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653358-491E-0BC4-0734-2A015458EE6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82B82-B86E-26D0-2AA2-748B04BE9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A72F2A-04E1-5685-67A3-F4C388258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7B6C7-1A50-551B-C69F-52D845AD8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A6818-CE48-6251-2D26-2E3A551E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90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93E33-2925-3666-141E-63599BF06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8BE2E-F3B4-F681-A0B9-91251D7A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09537-CD99-8D60-4064-53D293F68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3A15B-9C08-1983-3BE4-FD282BBC6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6B7A7-50DD-55D5-3A59-473E9572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36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A721EC-F574-AE60-4901-F9A990D4E2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BB843-6EAD-FF61-69CF-3DEEDD700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B8C8F-AACD-6180-516A-4FED446DA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E8BC0-67AF-9EA8-E225-9F009398F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7025D-4520-52E4-C13C-B7D9DD152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5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CA81AB-566B-193F-E2FB-E0B52D395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DA96F-92DF-2884-2BE2-BE2F35ADD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BE9C1-73A5-07CE-1A13-90256AA6C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BAD4F-4209-4FCE-A98C-EFC907479C8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88B09-5624-BD34-93E6-67B64B5EC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C4953-0926-820D-578B-FFDF454A9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809D3A-2862-4253-82B5-8A05C8D6A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4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60D4C9-A814-490A-D3F6-DDC87AD30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31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er attachment">
            <a:extLst>
              <a:ext uri="{FF2B5EF4-FFF2-40B4-BE49-F238E27FC236}">
                <a16:creationId xmlns:a16="http://schemas.microsoft.com/office/drawing/2014/main" id="{F0E75B1A-0B12-B410-D0A3-7C865C0E0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" contras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9974" y="3678272"/>
            <a:ext cx="4772025" cy="317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1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F82AC-9C22-FC91-3B93-F56A96A61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4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2719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2026-10-13T19:58:21Z</dcterms:created>
  <dcterms:modified xsi:type="dcterms:W3CDTF">2026-10-16T13:46:02Z</dcterms:modified>
</cp:coreProperties>
</file>