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18AD-BEBB-56AD-D5C3-926FA5FFB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A170A7-D22F-17E2-61E2-866750E108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8A7FD2-A7B7-2764-E7BC-6057762D0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BB34-9363-45ED-820B-D038897314B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EAB7FE-C166-056A-5300-962EF99EC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58C82C-8A16-0223-8367-2A9F6D18C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711DA-16EC-45EC-AC54-F3DC8B768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80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34B86-11C7-6FB8-05D3-B0026968E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39E2-BC76-5BB9-EAB2-D36A235DD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921F82-E3AF-A43A-EF6F-38A863156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BB34-9363-45ED-820B-D038897314B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7C9825-1F05-5F68-F90C-410C667CB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549AB-30BA-E844-6EC9-7335FE132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711DA-16EC-45EC-AC54-F3DC8B768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011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CEB81-314E-CB01-182C-666A74BA6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8FE633-3E45-31A8-C187-BE28F71B7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31AECD-F34B-99D5-E9B3-D7F478F9A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BB34-9363-45ED-820B-D038897314B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15326-A330-015C-57ED-D3C1A8A32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4D6006-88D3-C8E0-0679-6BE5E0D0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711DA-16EC-45EC-AC54-F3DC8B768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550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2C2AD-DC6F-9CF1-BF9D-8EEFBC482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1FAC9-9FF2-D939-959B-6A881CCB1F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5188DC-42E0-AAB2-EC9E-633110ACF2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3AAB90-516D-7C97-C050-2B22CF2BC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BB34-9363-45ED-820B-D038897314B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EF96A8-EC35-5E63-D56C-01742FF9A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288A7-0172-91C6-E09A-36A6AFEAF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711DA-16EC-45EC-AC54-F3DC8B768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19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7B95E-EFE0-12B6-2011-A97D6632B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B78121-9146-7DDA-AD6E-D59A0D4A6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B6341F-B909-4E31-2D59-D45EF92B54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6B83CD-7614-BE9F-DB6F-4D0FBD4BA9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F19DF8-B68B-9BE3-8DF8-A82AC54139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6AF898-B165-6740-B4A9-5D095C53A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BB34-9363-45ED-820B-D038897314B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984532-3B55-0C20-F3D6-2D94BFD8D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B92E31-DEAC-4F6D-2B70-4ABEBC875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711DA-16EC-45EC-AC54-F3DC8B768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169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223F6-0C9F-9C72-ED2E-A76F07CE3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4962B2-27D7-CFE9-65AD-6F1302FA3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BB34-9363-45ED-820B-D038897314B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682174-4396-B6A3-4090-1C349D99F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BAE737-905B-E32D-FF4D-6886B9368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711DA-16EC-45EC-AC54-F3DC8B768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177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A6F4A1-1D24-6FDD-847C-D069CB21B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BB34-9363-45ED-820B-D038897314B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C99835-9C6A-5C5E-B043-81199B5A3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28E8A-E1AE-B204-8234-40062786C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711DA-16EC-45EC-AC54-F3DC8B768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979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D81FB-7C3D-8D9E-2626-EB434E626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825BE-635B-85CE-0B2C-8FA9BB9D5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98D091-BD9D-ADFE-EB11-40889000BA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B0AE9F-2593-628C-F409-15508DE15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BB34-9363-45ED-820B-D038897314B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0E1C0-753D-4668-E4E1-08633F907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F8A6-F06A-A17E-81E8-8BF345968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711DA-16EC-45EC-AC54-F3DC8B768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178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CEBFC-BF30-50C3-7BF0-B71D67FF0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6A5BBF-0973-CC47-214D-E61BAFC6A2A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677276-910C-3B2A-FB65-977F91466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2B6299-8CD4-64E3-BDB2-1BB90A546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BB34-9363-45ED-820B-D038897314B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5D1690-A913-FB1E-4C29-1FACF540B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40BFFC-9A58-9E62-F14F-2831B0F92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711DA-16EC-45EC-AC54-F3DC8B768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996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10573-E206-230C-F7CE-19C3E3D87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DBC4B4-4621-7436-CE16-01BAADA784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8823B-E20E-41CC-2635-C0A252076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BB34-9363-45ED-820B-D038897314B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4FFEA-887A-E78F-40BC-E041B4883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319D18-34FD-7A64-AD5D-5BBA1C3B1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711DA-16EC-45EC-AC54-F3DC8B768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875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DB8667-463E-7883-FBEB-A09DC990DD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F96B8A-CF65-2460-6060-43899B0CA2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715E91-1241-D03E-8FC1-D69D475A4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BB34-9363-45ED-820B-D038897314B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46219-2C2B-C31C-30B6-4CACCB1FB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0A4E7-9DFF-DB69-90A9-6940F82D6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711DA-16EC-45EC-AC54-F3DC8B768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704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6B17F4-B355-52AA-5CB1-460384668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C54F8D-4CC2-9563-65D6-6E24AD2BEB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CE5467-396A-FFD9-577A-1B3CD4AB99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54BB34-9363-45ED-820B-D038897314B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C04BF-D5E6-FDE0-B942-74C917FB48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BD5E0-B1EA-F063-F639-32C7E60A5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0711DA-16EC-45EC-AC54-F3DC8B768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095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Chosen Simon Actor 60 Photos - Moonagedaydream.film">
            <a:extLst>
              <a:ext uri="{FF2B5EF4-FFF2-40B4-BE49-F238E27FC236}">
                <a16:creationId xmlns:a16="http://schemas.microsoft.com/office/drawing/2014/main" id="{96F525A2-5679-CCCB-E9EA-79A87252C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9125"/>
            <a:ext cx="12193909" cy="561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144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Jerry Shirley</dc:creator>
  <cp:lastModifiedBy>Jerry Shirley</cp:lastModifiedBy>
  <cp:revision>1</cp:revision>
  <dcterms:created xsi:type="dcterms:W3CDTF">2026-10-08T16:26:34Z</dcterms:created>
  <dcterms:modified xsi:type="dcterms:W3CDTF">2026-10-08T16:28:04Z</dcterms:modified>
</cp:coreProperties>
</file>