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9A4B8-3D4C-C347-1E70-CD932E3D51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6A6497-75EB-CECC-811C-066391FF93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F39569-026D-B8D8-8B7F-1F9DDBFEA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03957-5128-D321-E424-7976E8309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2905A-F632-4173-F2D7-64F036B69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55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57D18-A248-73A4-762F-D76330814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FC223-8839-41DE-5818-A11911FDC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78DB87-DAB6-40ED-73C8-F3A92AB29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63B20-AE00-6394-D640-71F212056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9B2B8-30CD-9C7A-B6E2-6211E7F14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44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2AE7-29F6-BB2B-1DD0-E66757FF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CB3B6-213F-E78E-9EDE-17EAD252F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91E50-5EDB-A29F-EC8C-8E7FB37BE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33C51-8746-BCDF-0987-F0DFF59D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DAEDA-205B-A56B-F43B-FF19F72D5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69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361F1-B98E-A1AA-55DC-81FD2E22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D24A3-5EBC-5F63-5FCC-FACA09B35A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E67743-4CD9-5A3F-1488-83CA0FD56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42C46B-AB9E-8777-3A44-C15E8458D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B8367-F4EA-C2AE-4A1B-D65B2AD5D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58BAF-BB22-5FC7-E290-41C21F729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506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5C8F9-8545-1ADA-F53B-B4B6CC07A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07F1D-5196-DCA2-0DBA-6F1492868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5B3D4E-C0B8-2560-9F8B-F6ACEB679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135650-C6CC-F2B6-0A07-69D56791D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FCE543-E723-DD4C-4F37-DFA1B266D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E5338B-9655-C3F4-6620-92C835A0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132C7D-58B2-605A-E373-493439C6B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2D011C-2F1F-FFD7-E2CC-07D8442D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402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5BEDC-21EB-BA4A-4926-6719D33D1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222DB3-D4E3-968F-4A63-2BC36A6E0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7277E-6240-006B-6F7B-682FB3E30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ED6A3-8FA3-5985-E1DD-E5607236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55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B6B652-027C-6913-DAC0-7CF53F662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042874-99B9-4CA8-FB7F-339A3081A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E143A-C4B3-86F2-BC5D-23F0FAD87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88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C8BE0-9CB5-E13A-2971-C95421FCD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C1E85-C30E-5F0B-1C3E-D2B2A4DE2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6CEEA-9A2A-F94E-8812-5F95156E0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3F2098-ACDC-C020-9974-A8E10E57C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313DB-E177-1CA0-C29B-1148A4A8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A7E9A2-30CF-537C-D55E-0AA4A6677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00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E434C-ABD1-0EA8-1422-8EDBE00A4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ED084-6939-5F32-5321-DA26EA20FF2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D58E2-E5D3-2EF3-F21B-8F873ADFE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185CA-ED74-4AB0-48B9-3A7D1A4CE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326E9C-EDBB-6004-FECF-D0687D642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7EFD2-EB8A-39C5-AE6A-D02F3DC8F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97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35FB4-D06A-E627-7871-1DD93727F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4C754-0FD4-3E30-5D9F-65071ACF21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70D29-C1A5-D40F-7716-DE8A18F7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8B4A0-763F-FDCC-344E-CDA58EF8A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4EAFD-5F24-CA36-9ADE-CBAB3BF52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10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89CD69-5593-198F-B7E1-62EB01EFE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85D118-E7DA-2133-06B1-7CA61F2A2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60E92-955E-F38E-19A6-F894862E8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F9639-4C2A-890E-79BD-F2DE79503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92E4B-9104-4822-2F21-0983C1FED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211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DDA0DD-56A0-8E27-AC40-74016E863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CD8E8-E592-89F0-97A0-C7FC4EC02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0B7F1-BF8C-EB23-0270-DF8D6E6A12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7AFA1E-9680-461D-BD81-7786C9AB2E48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D943E-3B56-918D-4F0D-EC2613E4A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ECA13-E4AF-35D9-55D0-9ED3B09AA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FCA0EF-FDB5-472E-8754-916E6AAC22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8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teractive Bible Reading Plan | WVBS Online Video">
            <a:extLst>
              <a:ext uri="{FF2B5EF4-FFF2-40B4-BE49-F238E27FC236}">
                <a16:creationId xmlns:a16="http://schemas.microsoft.com/office/drawing/2014/main" id="{C583387C-D67A-3858-F89C-79A3BFE06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25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2026-10-20T17:31:18Z</dcterms:created>
  <dcterms:modified xsi:type="dcterms:W3CDTF">2026-10-20T17:31:42Z</dcterms:modified>
</cp:coreProperties>
</file>