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ry Shirley" userId="1f72b37f6c3fea86" providerId="LiveId" clId="{A0363A29-D5B1-48D8-9115-9BA6AC4E618D}"/>
    <pc:docChg chg="modSld">
      <pc:chgData name="Jerry Shirley" userId="1f72b37f6c3fea86" providerId="LiveId" clId="{A0363A29-D5B1-48D8-9115-9BA6AC4E618D}" dt="2026-10-19T19:10:19.119" v="2" actId="14100"/>
      <pc:docMkLst>
        <pc:docMk/>
      </pc:docMkLst>
      <pc:sldChg chg="addSp modSp mod">
        <pc:chgData name="Jerry Shirley" userId="1f72b37f6c3fea86" providerId="LiveId" clId="{A0363A29-D5B1-48D8-9115-9BA6AC4E618D}" dt="2026-10-19T19:10:19.119" v="2" actId="14100"/>
        <pc:sldMkLst>
          <pc:docMk/>
          <pc:sldMk cId="3569063255" sldId="256"/>
        </pc:sldMkLst>
        <pc:picChg chg="add mod">
          <ac:chgData name="Jerry Shirley" userId="1f72b37f6c3fea86" providerId="LiveId" clId="{A0363A29-D5B1-48D8-9115-9BA6AC4E618D}" dt="2026-10-19T19:10:19.119" v="2" actId="14100"/>
          <ac:picMkLst>
            <pc:docMk/>
            <pc:sldMk cId="3569063255" sldId="256"/>
            <ac:picMk id="7" creationId="{94708BB5-A381-13B5-FD89-2ED2DADCE40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CC3A5-F0B7-03F7-1A61-DC8BDE93D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243280-C56D-9E9E-22E9-3C03606283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DC4CF-AA69-EF39-C6EE-09C233AEB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312AF-2CE9-5CB3-FBC1-CC091CACF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2BFC3-EFA6-12E5-8855-F882090E9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88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3AE47-A081-6BF6-7C0C-DE7AAF50E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CCDE0-E763-440D-B895-2F22199B0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93177-59A4-567B-5EBB-64186EA8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D584A-8978-DF46-D933-A589A99F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EE55E-E748-830D-601A-A85D00FBC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558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8707-8B39-2146-DC7B-B2D992E66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D0D22-4F46-7940-8CB5-4B66F41BE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DF835-7257-CFBA-74A1-0173ECBA0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EB392-6C84-6DA8-5F2C-AC70625CF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7BA46-4056-544F-9421-B6FA658E3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42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0138-C31E-73CE-7B7B-989C4DCE5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1C2E6-957A-461C-F5A9-EC22632E42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725EB-6B7D-C1D3-1C03-1126E853F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91884F-4934-B0F6-F2FD-41EF1DF59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9989E-7166-567D-270F-1E008ED2A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FD5E9-3718-05D1-BD01-97080750E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027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78F4-DF0C-985E-8D31-F8332BCE2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E804D-86AF-3D76-3145-D4030BB6E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96E29A-C901-0F21-79F4-A30E6FEEF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BCAC73-F283-611A-556C-3E9801320C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933BA0-4753-64DC-21FD-96F62555FC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A7CE94-79B3-0A25-58B9-95CC8A824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AF25B2-3A7F-75B4-A15F-22F902AD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0AD345-902C-AEF9-91E2-AB1D8C952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E53C-D74E-9D92-937C-D6D05A624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FA240-ADE2-B83B-73AE-364A31660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BB4956-3DC8-F0B5-A346-CAF2F5547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F76386-7F70-BDCB-CD8E-8839AC0C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21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C553F4-0796-07CB-FC66-4A07E68C2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099D7F-53C6-3322-60E8-58816F7B6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EEC91-0EC1-2B11-48D4-C7D2E23E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8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9C8D-2DD8-0300-8ABF-8281AE9D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8C865-C529-3276-6CBB-8AE3E3FEA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1F7F6-E649-4E17-E1AF-677756AAC9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1E1F4-F898-2B1B-3CBB-CFA1617B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39F339-81BC-002B-9ED5-1E554463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764FE7-0893-B045-1200-4AAFE9474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97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5B08-212E-369E-D60B-74517FBAD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2921F1-56D7-8CA0-C073-72E6273408B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348BE-72F3-B08F-1F08-8CB627378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61277E-C18D-858D-A5C1-8561DC023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82A2B4-50C9-7502-793A-8CED9BD25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569C7-7CE4-640D-8735-BD1B67F65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9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937BA-780C-B1A5-AE16-92F1C7709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94AAEF-31EB-EE1B-D269-8A8DC311AC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2E0B9-5F80-C2BF-3B18-3AC5A1B1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9D026-509E-A383-B6A6-79BCFE5FF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28D15-F584-CF2E-E082-EE0F7639E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43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91C51B-C83C-33A2-1DF8-B40872171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1B5F7D-FA78-70EA-C289-1102D17D4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A024B-4629-6E17-EB47-AC8F14003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56CB0-1A49-DE41-8BFF-8B2CDC606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9D12A8-2531-D23F-1713-F38D32343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17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671737-133B-A776-D36F-4C8D4669C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318D51-102C-AA01-C3FD-92DDDD892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F7E73-52E7-8717-ABE2-958F3608E0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653100-EECD-4EC9-97F6-5A3B19941F28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5474D-978B-4A70-723C-FA94C6F45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A948B-D313-B083-1275-E97350907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7E0FD1-0D77-43E2-89A1-EF70780A8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4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13A679-A83E-5672-E771-06C19C9BA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708BB5-A381-13B5-FD89-2ED2DADCE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63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2026-10-19T19:02:47Z</dcterms:created>
  <dcterms:modified xsi:type="dcterms:W3CDTF">2026-10-19T19:10:19Z</dcterms:modified>
</cp:coreProperties>
</file>