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53C40-3DD6-4665-FE20-7E533A7883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5048F2-0B0A-705C-F0C1-90A0253AD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D9859-BCE2-B6AA-DA9C-22D78B1E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C00CF-9B91-6FE6-6234-BAA59FBB1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6C736-C18F-E91D-10D2-DD9F3F40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82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67E87-BCD0-1539-85B6-3EFE50EB5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38F54-9DF4-75AF-62DD-CBD79CBF5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BFFD7-F934-2394-F2C8-7D4ED1C4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B924D-6571-93DD-2D01-71861B64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6F2EE-E2B2-6381-2F1C-3777B8830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81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5AFAE-6486-C920-F9A1-C0F2B0998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DFFAC-3F55-99C0-4345-15AF5330C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6824E-1218-51D9-B92F-CB2B1ED3F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21A44-696D-F3E8-B460-63A42F405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1D713-9549-C48E-60CC-0600A22BE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45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CC0C-2C64-406C-7231-293ABAEA4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E23AE-A497-DCB3-03C1-F3495C8BEC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1C08B9-FC27-3C1C-AC7D-053A29033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615636-8524-CA36-2745-A16634AC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E20F9-2971-D180-86D5-421B35905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C83C4-101E-1792-6BBE-52B488E1D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56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4E180-1D24-33F5-E855-C67FFFFD5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DE1D6-1EDB-7BF5-6BC2-ABF92DBA2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87FB3E-DC5C-32DF-A90A-4E0274E5C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CEA197-5D4F-C9B7-9615-DFEC15AD7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FA3679-E478-4CB7-1AA3-0D8711A91D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40FCCF-661F-ED9A-8B88-36EF5BE4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02D591-9929-0148-7730-C25FCB2E9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A27BC9-2790-F5C8-BFC6-C2298F50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6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904CC-14DB-1218-84F4-6D8F9E88F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7E4ADA-89EE-2D49-C991-89E2B4A24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E57F9F-EEA6-CC4C-143A-C255FA46A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AB794-690B-A085-F88F-1894CD312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290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C0EE24-9F38-4376-5799-CE28EE758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331E33-34A1-7128-6789-92DB15C2A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DBC4F-FCA8-322F-F828-B4F5FFB1A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048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1C1A2-73DA-74C7-EC9F-46CC42F60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E8F1D-421C-DFAC-842B-F2F86807F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6EE5A-D852-3086-E597-107FFA2BE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560B7-35CD-B279-4863-6A96D5D9A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12A0F-97F4-1247-5745-CF6987A85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84BCC-78EB-BB43-4C4C-D8ADE8E2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86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0AB18-DD19-ACDA-E633-72C452F9C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FBE0EE-4745-4147-D8FE-E3F7456EA8E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1E41-33AB-CF8A-B3AE-3E7A633320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67A7BE-2566-E71D-B0D0-AB49A2CC3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A7A9B-F41F-4DC0-9045-8619A3DF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DABD6-704B-BE1C-0188-8085DC296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3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D0A1A-998A-9646-3B73-013E51F1B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FD22E-C58C-C26C-363A-6B8C3A4AA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3B4DA-F6B5-6857-CEA8-2BAEC19E8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4E687-5B18-7C17-0C4E-B14A46DF2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A4259-6078-1634-682E-9690100E7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14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DF0250-A5DA-AF0C-4E9D-14E8228532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17964-E3BA-F0C8-57E7-F4874EC45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19019-8F6D-B03A-E03E-9E9D51DE0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E9E1C-A6EC-4CA3-9B4D-D6C7BC355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0A96E-EE36-2389-2E34-55A501902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541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6525E0-6955-77A6-AC0A-BD212E2FA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55C28-ACB1-B8B1-FE79-576C320BA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0CC7D-1EF7-EA08-AAC0-063B60425A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EA7718-72E7-4B06-89B8-D1BA0D0245DB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5953A-DDB9-0663-AA41-11C8BEC52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03008-AEFF-2F81-F2B3-E5B4CC1DC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C0099A-2CC2-4F8E-8DAF-28BDA0200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1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DDAAFB-B396-6C27-F015-792FEBE40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458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2026-10-27T13:31:30Z</dcterms:created>
  <dcterms:modified xsi:type="dcterms:W3CDTF">2026-10-27T13:32:09Z</dcterms:modified>
</cp:coreProperties>
</file>