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6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DAEF2-E626-4FC7-A2FA-FBDA9570E199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53015-33B9-4B7D-9B8E-3FFDC5D0D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43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music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53015-33B9-4B7D-9B8E-3FFDC5D0DC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24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53015-33B9-4B7D-9B8E-3FFDC5D0DC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76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F53015-33B9-4B7D-9B8E-3FFDC5D0DC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36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9BCC6-3D27-BF16-6350-031D4B2B8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13CEAF-FE2C-3A20-2332-8BA85D954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D5DF2-4F2A-99C2-F0CC-DB3050E45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9B5C2-202B-980B-E705-99F879774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E0FA6-54CC-252E-A62A-EC5701A6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6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F4F0-371D-8C40-AC86-6224C104C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51598-EACB-C405-A779-0A8E630C1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4A6D0-0C43-B6ED-88B6-20CB53DC8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35B9C-C94E-5AA1-1A60-C319A1DE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D989E-ADF3-7C55-D28C-4A0BB2314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4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63C7B-0880-800F-6503-A4BB32ADD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83EFF-948C-3A16-CA40-E9B72551C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322F6-022A-3C2A-4D1B-D5083EDE7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BD5C6-90C9-FA01-385F-892851FAE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6DE32-987C-5DE0-285F-1601F82DE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6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7F33D-0BE9-AD73-8126-75F5CD9D7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15FF2-30C2-04E6-A0F0-DB408FF8B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077BF-B3EA-5F8E-7D39-A526DCCE9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2FF9B-62EE-F00E-04DF-494FA17CF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CC674E-82A9-1ADD-6D0D-68D64E916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A069C-BE59-A81B-D040-9015A38BB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31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C291B-3AE6-CC54-997E-5D7CEA4C7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35A6E-5116-9B95-7954-F54CB5929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C7837-FF3D-28F7-5C03-151ABB1FD1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B2F25-8582-A734-2C06-A8CE196A5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08B84E-0129-E6C8-8FA0-BB57EAB009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EA5CA4-15E6-0109-1F5A-6658A94D8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420507-5DB9-6D5C-134A-8573289B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69850A-0108-C3CA-EDCC-8D8B86E50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4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997B3-8B73-ADD4-BA68-2740C978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1AE533-31E4-334A-D37D-B52B019F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1D1692-5673-BA20-0CA6-7DA70992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775B2-B54E-C5FC-9D14-8640BC55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32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335E65-9ED3-F8A0-30EC-A1BAB1CA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A96AC9-3D7B-61CD-DF99-323F661E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E23073-AE50-74D7-5DC9-54902E6E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7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74CF3-881B-B0CC-8A0C-D165655E3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0685C-D378-7B71-0A5F-FED80BD4E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0710E-FD83-ED19-7ED5-4255CCE72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1ECF2-E25B-44C7-460E-FBF9226D9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9F320-F590-3A2D-600E-D77415633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63CB8-AB86-3DF8-CE3D-FF4B494A5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3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1C4B9-9593-C287-9A0E-DEF7727F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5C3786-0CAA-AED8-66A6-BB20D5EFBE3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2EE2-D956-E713-FE44-42DC892F4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09A4D0-AF1B-6421-1950-398EC737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E7F3A4-C96A-4F20-9D64-5954DCA5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88FC2-DF90-481A-7315-8DE70E53E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72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96CFD-ED5B-345F-656D-7230B0A8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AE16E-7380-8702-0060-2D110F4C9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B5A75-6135-5B0E-1E1B-962DE3CD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E7DAE-4117-D1DC-8333-ECBB78169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959C5-902C-BE6F-F718-D7577E258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7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43BF48-A9B3-F366-43A6-D006C52D8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0DB671-F2B2-1428-59C7-A77984F2A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4D450-E243-C34C-80B4-C507A2A2A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9B250-35E4-AF9D-E916-F082A014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8E2D1-340D-ACED-F191-F656155BD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83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6B5C99-6228-B43D-E37A-82C9AFD1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C5B28-D646-9B5B-DB29-F4BC45787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CB5F3-1DC5-FE91-B99C-1B4A83999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3F56D6-5837-4772-97BB-A5CFC3E79445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BD4F7-241A-1142-A80E-E1676F8FD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4519F-2FFA-6B96-39FD-52FF8DAA9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358F4E-53A6-4839-9784-69657214F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9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39921A-0C05-60F4-3FFD-4D09F1DE8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867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422B68-AE3B-4225-87EF-2A4E5870D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7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6D622-56DD-7F6F-87A2-FBDA35EA8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0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hn, The Beloved Disciple">
            <a:extLst>
              <a:ext uri="{FF2B5EF4-FFF2-40B4-BE49-F238E27FC236}">
                <a16:creationId xmlns:a16="http://schemas.microsoft.com/office/drawing/2014/main" id="{6BB34CBF-28E4-FE9E-6F0F-44ECF5150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050" y="857250"/>
            <a:ext cx="60198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81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6</Words>
  <Application>Microsoft Office PowerPoint</Application>
  <PresentationFormat>Widescreen</PresentationFormat>
  <Paragraphs>6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5</cp:revision>
  <dcterms:created xsi:type="dcterms:W3CDTF">2026-10-30T00:07:36Z</dcterms:created>
  <dcterms:modified xsi:type="dcterms:W3CDTF">2026-10-30T22:23:53Z</dcterms:modified>
</cp:coreProperties>
</file>