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9B701-CEF5-BAAE-5150-675345D381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8FAEB5-3D43-6D5F-7779-08D49ADAC4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3902D-CC22-40E8-7198-773D31659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253A-F3ED-45EA-A48D-504A2915EFC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FE3E4-7E5F-9D44-B7BB-E228FE73F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15B2A-5DB9-C1BD-42AE-D34C3F2CD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CE034-0585-4989-B387-2C31A609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755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B4066-6080-30F2-39B0-B9ABAAF06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A9985-EECF-7E4B-4D86-C84316A0C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61F28-DDB2-85BD-64DE-1246CF54F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253A-F3ED-45EA-A48D-504A2915EFC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15430-D847-63E3-BB84-128340D5A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CCD87-272A-A738-5E45-700F75AC2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CE034-0585-4989-B387-2C31A609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251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CA344-E9B4-30CD-A40D-3A668D8C4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B8D48-5064-79ED-AB7D-9F81E8F7CB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750A0-BC93-2977-99C0-5758DFF61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253A-F3ED-45EA-A48D-504A2915EFC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7EF21-7987-CC9A-9BE8-63B7DB107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9E637-72F9-D00C-AEA6-21E485BFA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CE034-0585-4989-B387-2C31A609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450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AF81C-E73C-C127-73C0-B7E8760A2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4608F-E7D0-A06A-5D29-1999DAF50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FD939F-633E-4ABE-A8C2-B952C160E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97978D-9095-E28C-54A4-B80D2C00F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253A-F3ED-45EA-A48D-504A2915EFC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18972-A914-1BE0-993B-F90435036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490DCA-1EC8-0E59-B057-FC69596F7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CE034-0585-4989-B387-2C31A609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381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2B4CA-4625-5C8B-424C-5D5C9DBA4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43717-EAC6-9806-4E16-7A3A6511A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DF1CA9-6671-F60E-1419-ED4F065E0D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499DCE-8F50-8C0D-D5D8-B5B0BC9BF5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51231-8733-9B89-328A-65E4791688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B004B0-1B36-03B5-3FC1-850B5F2EB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253A-F3ED-45EA-A48D-504A2915EFC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119F71-2A75-D459-25B5-C3CD70CFB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099428-3D41-676E-6863-9836C3423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CE034-0585-4989-B387-2C31A609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1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D28D0-BDFA-59D9-1D44-6A2914798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079734-355D-79BA-F38D-386CDD9F5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253A-F3ED-45EA-A48D-504A2915EFC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A9E683-5C05-B7C7-4D51-970C23001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F54F09-384B-A205-C1F8-6C4F7638F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CE034-0585-4989-B387-2C31A609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264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D55B9F-CBEA-05EF-2EAD-915942D95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253A-F3ED-45EA-A48D-504A2915EFC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367DAD-7339-9D3B-FDC6-78A5EE2AF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007AFE-14E6-F153-B217-45AD56F6C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CE034-0585-4989-B387-2C31A609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1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0DA40-00BF-5D0B-753E-1D41B6DF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5DF97-82C7-9917-C234-C23822109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891C8-98E4-17E5-5B55-0C9DBA985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29DA31-5CEB-C6EF-481F-933C5E90F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253A-F3ED-45EA-A48D-504A2915EFC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E73A5-AF46-01EA-455B-0E178D4F5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D7ADE-3BC0-A177-4C3E-3AF43CA9C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CE034-0585-4989-B387-2C31A609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76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83C73-7FEB-08D2-1C4E-C1BB930B5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6BF7A3-64F4-C803-DAEB-55CC3A5B18A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C6BBC-34A1-E4FB-93EC-7111E9829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FD8F4D-E6E5-AD5F-E7DC-2A5331352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253A-F3ED-45EA-A48D-504A2915EFC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5769D9-EFA9-978E-E4E1-923A2680E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4D235A-F0D2-DFD0-3BF4-B861A4BF9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CE034-0585-4989-B387-2C31A609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739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D0ED1-D69B-B20A-1940-6EB519EF6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387141-4DD2-B85A-A915-1DDAF6152A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47F88-76C3-43CA-1A18-24741477B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253A-F3ED-45EA-A48D-504A2915EFC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9705D-94A4-A1A8-7FEE-02C90C3D5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200DF-9F0E-8639-D6F0-220A86C13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CE034-0585-4989-B387-2C31A609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83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30759D-A952-B5DA-F61D-A4E3E29BCD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B82878-7FA0-B4AF-EC9B-3CE3EFCCA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C12E4-4992-42C8-7BE2-90D1F8DD2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253A-F3ED-45EA-A48D-504A2915EFC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6A3EF-43FC-B159-EA39-D83AD53DB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9F0E0-40D4-7EB7-69C4-7283AD90B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CE034-0585-4989-B387-2C31A609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114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2D8294-EA4C-007C-44A6-B9B4343D9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4A2A0C-A3D7-20F9-8947-393A0E67F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4B7A1-237F-F573-C83D-A1CC720D4A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E5253A-F3ED-45EA-A48D-504A2915EFC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9666C-4231-9225-3F7B-FA05632C54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E49E9-CAC2-090A-B95A-AE8B6AE15E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0CE034-0585-4989-B387-2C31A6096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06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B6D622-56DD-7F6F-87A2-FBDA35EA8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06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ohn, The Beloved Disciple">
            <a:extLst>
              <a:ext uri="{FF2B5EF4-FFF2-40B4-BE49-F238E27FC236}">
                <a16:creationId xmlns:a16="http://schemas.microsoft.com/office/drawing/2014/main" id="{6BB34CBF-28E4-FE9E-6F0F-44ECF5150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050" y="857250"/>
            <a:ext cx="60198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81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1</cp:revision>
  <dcterms:created xsi:type="dcterms:W3CDTF">2026-10-30T01:57:25Z</dcterms:created>
  <dcterms:modified xsi:type="dcterms:W3CDTF">2026-10-30T14:42:04Z</dcterms:modified>
</cp:coreProperties>
</file>