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94D51-CCB7-22AC-F538-A1F38546B4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5C1005-EE48-27C8-D22F-F3744F9BCD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F5EB0-0695-4A1D-5A1A-8559E97F1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9EC93-C347-DED3-B239-D6F404F9B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CCE71B-AFBF-B86A-BF95-8C68BAAD0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800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12484-EAB5-9E85-0365-57B6A7451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A51AC-1432-B4BB-3EFA-797B4FE0D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DE50F2-2341-037E-EDC6-D57DCF74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D75B5-A6EC-1AF3-163B-57C3E0F54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DD0B44-D54D-88B9-1CEE-A1E7A7C90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52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73978-8F0F-B982-E183-A3750077B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51B2D-D54E-987E-80F3-783B66B9E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EBDAA-D4A6-8D2D-BCFA-883F9C03C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823B2-7A8B-9507-8A43-615F60DEF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BBF53-1A87-F5DD-8AF5-6B8BE12A9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67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E84B7-19CB-127F-C502-199925F68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5D126-7DDF-6B45-9CA5-915CC49119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BB6758-C064-8194-E4D4-45E0CE759F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D784E8-AB08-B6C7-AA7F-BFC5A89AA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985E20-48A7-D486-31A4-3D8A93966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822EC-0CB2-4E22-7F79-882A39178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996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02EF6-77A8-4659-AEE1-9A6C9EF99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31841C-ED63-521A-56B4-2EA915DE8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F27594-F7E0-DD29-70A2-57728B1C5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36EC04-CFD2-5458-56A5-C0CF267C5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4C1660-C400-CF3C-990F-67AA14BB3A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04ECC4A-64AC-EE18-5ABF-48DEBDDD7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19AB69-3EB2-6B8E-959A-3CFB91B4B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5755DA-2811-EED4-E3E0-BDCAC6183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28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E6166-6280-5888-39F1-A50FC6687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40B185-E996-4787-9964-ACEFD3455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863BD4-D830-6AF3-AF35-97D638DA6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10B81-CAA9-5FF1-FEFC-281898567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39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A95287-AF7D-0A1F-C0FE-8A67613D7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C4967A-2314-D1C1-0E74-AEAADC495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1A831-3BCA-0BD8-D564-F9430915D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884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FBDB2-E94B-5072-C6B5-0056DA6D7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60A403-0CB5-997A-B054-352FBD44F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CDCE1-E57A-67CD-CBEF-D793ADA49B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32AA4B-40AF-B895-221B-CCCB4AE6D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66066C-9DCE-297D-D9E2-B332C93BC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31C9F6-A1C1-E441-CA73-74DE808B6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12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28A9E-A2F1-4812-91BB-94D6E9845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4A46A1-BBB1-F817-56D2-533318EE564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48AAF-166A-578D-7847-B89FF5767E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122DCC-4B28-DD9C-ECCF-D4F68438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817592-D4A0-E9F1-F9E2-4F1AD264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2BA44E-67ED-BC48-CB78-21B08B847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734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F54F0-DA3D-8263-45F1-0CAAB8D31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47ABB0-09E9-F59B-8A08-B5653A0A4F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00E4A-BF79-5A26-E8D6-A94E4C64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00528-9D93-4681-7B8A-6DC18D1A6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62C65-2112-9C42-B81D-D294B91EE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EF29FD-7EDA-FE94-713A-3CAE1DEE07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EDDC94-C053-D45D-D352-D3BBA19745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BFEB2-4699-2FB6-5696-E8D29EF5E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0E2220-1FAD-5450-7414-AFB85D92D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8816D-3903-4E05-5BC7-22FE3C77D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52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F06974-B862-6702-4E25-B42D9ACC6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10F704-7DAA-D627-5BC5-7FE7FF374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4BD37-90EC-639C-58E7-ED7C4ACCAF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50AB1E-418E-4FB4-BDA1-49CF28EC2B57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F5A7D-C006-B5EA-71D2-3050285AFE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E56AD-191B-5B98-E1CD-81791D6C6A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A129B2-4068-411B-90F3-9041102889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4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'Harley Quinn' Season 5 Just Got an Exciting Update">
            <a:extLst>
              <a:ext uri="{FF2B5EF4-FFF2-40B4-BE49-F238E27FC236}">
                <a16:creationId xmlns:a16="http://schemas.microsoft.com/office/drawing/2014/main" id="{83C382A0-EF52-2E2C-6282-D0DCE83ECD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1111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90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Jerry Shirley</dc:creator>
  <cp:lastModifiedBy>Jerry Shirley</cp:lastModifiedBy>
  <cp:revision>1</cp:revision>
  <dcterms:created xsi:type="dcterms:W3CDTF">2026-11-02T18:07:28Z</dcterms:created>
  <dcterms:modified xsi:type="dcterms:W3CDTF">2026-11-02T18:08:29Z</dcterms:modified>
</cp:coreProperties>
</file>